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4"/>
  </p:notesMasterIdLst>
  <p:sldIdLst>
    <p:sldId id="25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83" r:id="rId12"/>
    <p:sldId id="278" r:id="rId13"/>
  </p:sldIdLst>
  <p:sldSz cx="9144000" cy="5143500" type="screen16x9"/>
  <p:notesSz cx="6858000" cy="9144000"/>
  <p:embeddedFontLst>
    <p:embeddedFont>
      <p:font typeface="Abel" panose="02000506030000020004" pitchFamily="2" charset="0"/>
      <p:regular r:id="rId15"/>
    </p:embeddedFont>
    <p:embeddedFont>
      <p:font typeface="Roboto Slab" pitchFamily="2" charset="0"/>
      <p:regular r:id="rId16"/>
      <p:bold r:id="rId17"/>
    </p:embeddedFont>
    <p:embeddedFont>
      <p:font typeface="Roboto Slab Light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F64339-81C6-405B-BF99-216C93197D58}">
  <a:tblStyle styleId="{FAF64339-81C6-405B-BF99-216C93197D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6"/>
  </p:normalViewPr>
  <p:slideViewPr>
    <p:cSldViewPr snapToGrid="0" snapToObjects="1">
      <p:cViewPr varScale="1">
        <p:scale>
          <a:sx n="120" d="100"/>
          <a:sy n="120" d="100"/>
        </p:scale>
        <p:origin x="2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BEBA7D-94D1-634D-8F1F-C781C2DE5D31}" type="doc">
      <dgm:prSet loTypeId="urn:microsoft.com/office/officeart/2005/8/layout/hierarchy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B9BA671-D247-214E-8340-BAB41C8BD2D4}">
      <dgm:prSet phldrT="[Text]"/>
      <dgm:spPr/>
      <dgm:t>
        <a:bodyPr/>
        <a:lstStyle/>
        <a:p>
          <a:r>
            <a:rPr lang="en-US" dirty="0"/>
            <a:t>AI</a:t>
          </a:r>
        </a:p>
      </dgm:t>
    </dgm:pt>
    <dgm:pt modelId="{04E85F12-63E4-AB4A-9CF8-3ABD816A7AE0}" type="parTrans" cxnId="{F224FCBB-7C37-4740-B328-C1385AA93C5D}">
      <dgm:prSet/>
      <dgm:spPr/>
      <dgm:t>
        <a:bodyPr/>
        <a:lstStyle/>
        <a:p>
          <a:endParaRPr lang="en-US"/>
        </a:p>
      </dgm:t>
    </dgm:pt>
    <dgm:pt modelId="{EFE02B2A-86A0-EA42-A573-087A35F062E4}" type="sibTrans" cxnId="{F224FCBB-7C37-4740-B328-C1385AA93C5D}">
      <dgm:prSet/>
      <dgm:spPr/>
      <dgm:t>
        <a:bodyPr/>
        <a:lstStyle/>
        <a:p>
          <a:endParaRPr lang="en-US"/>
        </a:p>
      </dgm:t>
    </dgm:pt>
    <dgm:pt modelId="{51FDFB99-689A-964C-B4CE-BA40F205DA92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B89A3816-4E6D-D04F-8789-AFC7B38F1594}" type="parTrans" cxnId="{0B95D2D7-DECB-AE43-92FA-506C47E0C3C5}">
      <dgm:prSet/>
      <dgm:spPr/>
      <dgm:t>
        <a:bodyPr/>
        <a:lstStyle/>
        <a:p>
          <a:endParaRPr lang="en-US"/>
        </a:p>
      </dgm:t>
    </dgm:pt>
    <dgm:pt modelId="{42A27C21-493E-314E-AA72-F4CA0EC87D82}" type="sibTrans" cxnId="{0B95D2D7-DECB-AE43-92FA-506C47E0C3C5}">
      <dgm:prSet/>
      <dgm:spPr/>
      <dgm:t>
        <a:bodyPr/>
        <a:lstStyle/>
        <a:p>
          <a:endParaRPr lang="en-US"/>
        </a:p>
      </dgm:t>
    </dgm:pt>
    <dgm:pt modelId="{099C9F38-5C31-5245-B8F8-A27709F082FB}">
      <dgm:prSet phldrT="[Text]"/>
      <dgm:spPr/>
      <dgm:t>
        <a:bodyPr/>
        <a:lstStyle/>
        <a:p>
          <a:r>
            <a:rPr lang="en-US" dirty="0"/>
            <a:t>Deep Learning</a:t>
          </a:r>
        </a:p>
      </dgm:t>
    </dgm:pt>
    <dgm:pt modelId="{1BEED5DD-CC81-E244-8E89-CE758B5A2AC4}" type="parTrans" cxnId="{61E4B4B0-9AC9-B247-89AD-3F51369A6473}">
      <dgm:prSet/>
      <dgm:spPr/>
      <dgm:t>
        <a:bodyPr/>
        <a:lstStyle/>
        <a:p>
          <a:endParaRPr lang="en-US"/>
        </a:p>
      </dgm:t>
    </dgm:pt>
    <dgm:pt modelId="{001FFF9E-C172-7C47-8721-2A74F387E7E3}" type="sibTrans" cxnId="{61E4B4B0-9AC9-B247-89AD-3F51369A6473}">
      <dgm:prSet/>
      <dgm:spPr/>
      <dgm:t>
        <a:bodyPr/>
        <a:lstStyle/>
        <a:p>
          <a:endParaRPr lang="en-US"/>
        </a:p>
      </dgm:t>
    </dgm:pt>
    <dgm:pt modelId="{14B422EE-53B8-2248-BC56-F2221AA6558B}">
      <dgm:prSet phldrT="[Text]"/>
      <dgm:spPr/>
      <dgm:t>
        <a:bodyPr/>
        <a:lstStyle/>
        <a:p>
          <a:r>
            <a:rPr lang="en-US" dirty="0"/>
            <a:t>Predictive Analytics</a:t>
          </a:r>
        </a:p>
      </dgm:t>
    </dgm:pt>
    <dgm:pt modelId="{A4FB213C-F92A-1041-ABDC-8946DBB106BC}" type="parTrans" cxnId="{DDFCB0FB-E0AB-9E4B-B3BB-3129E4E934CF}">
      <dgm:prSet/>
      <dgm:spPr/>
      <dgm:t>
        <a:bodyPr/>
        <a:lstStyle/>
        <a:p>
          <a:endParaRPr lang="en-US"/>
        </a:p>
      </dgm:t>
    </dgm:pt>
    <dgm:pt modelId="{D220EB92-3032-E541-B164-43C0F5451C70}" type="sibTrans" cxnId="{DDFCB0FB-E0AB-9E4B-B3BB-3129E4E934CF}">
      <dgm:prSet/>
      <dgm:spPr/>
      <dgm:t>
        <a:bodyPr/>
        <a:lstStyle/>
        <a:p>
          <a:endParaRPr lang="en-US"/>
        </a:p>
      </dgm:t>
    </dgm:pt>
    <dgm:pt modelId="{DF6CC843-2869-0B44-B625-562C0D500C74}">
      <dgm:prSet phldrT="[Text]"/>
      <dgm:spPr/>
      <dgm:t>
        <a:bodyPr/>
        <a:lstStyle/>
        <a:p>
          <a:r>
            <a:rPr lang="en-US" dirty="0"/>
            <a:t>Robotics</a:t>
          </a:r>
        </a:p>
      </dgm:t>
    </dgm:pt>
    <dgm:pt modelId="{D4FF110E-967E-A44B-AED3-1D709E3CE929}" type="parTrans" cxnId="{9FA7FE5E-FDA2-9048-9CD8-D599D72562F1}">
      <dgm:prSet/>
      <dgm:spPr/>
      <dgm:t>
        <a:bodyPr/>
        <a:lstStyle/>
        <a:p>
          <a:endParaRPr lang="en-US"/>
        </a:p>
      </dgm:t>
    </dgm:pt>
    <dgm:pt modelId="{F9534C57-45B5-BE4B-BF19-E81E6B1FC875}" type="sibTrans" cxnId="{9FA7FE5E-FDA2-9048-9CD8-D599D72562F1}">
      <dgm:prSet/>
      <dgm:spPr/>
      <dgm:t>
        <a:bodyPr/>
        <a:lstStyle/>
        <a:p>
          <a:endParaRPr lang="en-US"/>
        </a:p>
      </dgm:t>
    </dgm:pt>
    <dgm:pt modelId="{6F0C61A9-9A7C-EB47-A20A-7175BBAA4C35}">
      <dgm:prSet/>
      <dgm:spPr/>
      <dgm:t>
        <a:bodyPr/>
        <a:lstStyle/>
        <a:p>
          <a:r>
            <a:rPr lang="en-US" dirty="0"/>
            <a:t>Speech </a:t>
          </a:r>
        </a:p>
      </dgm:t>
    </dgm:pt>
    <dgm:pt modelId="{F746A43B-1C78-B646-A6D8-BA1DDF207E1F}" type="parTrans" cxnId="{74B0C30A-22FA-6747-BD8D-56E05ED4DD97}">
      <dgm:prSet/>
      <dgm:spPr/>
      <dgm:t>
        <a:bodyPr/>
        <a:lstStyle/>
        <a:p>
          <a:endParaRPr lang="en-US"/>
        </a:p>
      </dgm:t>
    </dgm:pt>
    <dgm:pt modelId="{7A1FD79B-8C20-8944-84C9-743C9ABA5911}" type="sibTrans" cxnId="{74B0C30A-22FA-6747-BD8D-56E05ED4DD97}">
      <dgm:prSet/>
      <dgm:spPr/>
      <dgm:t>
        <a:bodyPr/>
        <a:lstStyle/>
        <a:p>
          <a:endParaRPr lang="en-US"/>
        </a:p>
      </dgm:t>
    </dgm:pt>
    <dgm:pt modelId="{0EE411D2-3835-1F46-800F-0F8E991E44BD}">
      <dgm:prSet/>
      <dgm:spPr/>
      <dgm:t>
        <a:bodyPr/>
        <a:lstStyle/>
        <a:p>
          <a:r>
            <a:rPr lang="en-US" dirty="0"/>
            <a:t>Vision</a:t>
          </a:r>
        </a:p>
      </dgm:t>
    </dgm:pt>
    <dgm:pt modelId="{A05B556E-9184-F244-BF57-AD0E40EC18D1}" type="parTrans" cxnId="{05F3BE93-34A4-2D48-9C00-80FD9949B50A}">
      <dgm:prSet/>
      <dgm:spPr/>
      <dgm:t>
        <a:bodyPr/>
        <a:lstStyle/>
        <a:p>
          <a:endParaRPr lang="en-US"/>
        </a:p>
      </dgm:t>
    </dgm:pt>
    <dgm:pt modelId="{E4EA2F18-F6FE-C542-835B-914EFB4FF803}" type="sibTrans" cxnId="{05F3BE93-34A4-2D48-9C00-80FD9949B50A}">
      <dgm:prSet/>
      <dgm:spPr/>
      <dgm:t>
        <a:bodyPr/>
        <a:lstStyle/>
        <a:p>
          <a:endParaRPr lang="en-US"/>
        </a:p>
      </dgm:t>
    </dgm:pt>
    <dgm:pt modelId="{C64ABEE6-F772-6740-9CFB-D2C8E6824D13}">
      <dgm:prSet/>
      <dgm:spPr/>
      <dgm:t>
        <a:bodyPr/>
        <a:lstStyle/>
        <a:p>
          <a:r>
            <a:rPr lang="en-US" dirty="0"/>
            <a:t>Machine Vision</a:t>
          </a:r>
        </a:p>
      </dgm:t>
    </dgm:pt>
    <dgm:pt modelId="{513D191A-E709-FF4D-A7C3-911365DDD8C5}" type="parTrans" cxnId="{BEB07A0B-15E3-334E-A19A-401C63B4CEF0}">
      <dgm:prSet/>
      <dgm:spPr/>
      <dgm:t>
        <a:bodyPr/>
        <a:lstStyle/>
        <a:p>
          <a:endParaRPr lang="en-US"/>
        </a:p>
      </dgm:t>
    </dgm:pt>
    <dgm:pt modelId="{6BE67BCF-DA13-E847-96D4-691421500595}" type="sibTrans" cxnId="{BEB07A0B-15E3-334E-A19A-401C63B4CEF0}">
      <dgm:prSet/>
      <dgm:spPr/>
      <dgm:t>
        <a:bodyPr/>
        <a:lstStyle/>
        <a:p>
          <a:endParaRPr lang="en-US"/>
        </a:p>
      </dgm:t>
    </dgm:pt>
    <dgm:pt modelId="{5870522D-C747-E949-9816-C82FDD834248}">
      <dgm:prSet/>
      <dgm:spPr/>
      <dgm:t>
        <a:bodyPr/>
        <a:lstStyle/>
        <a:p>
          <a:r>
            <a:rPr lang="en-US" dirty="0"/>
            <a:t>Image Recognition</a:t>
          </a:r>
        </a:p>
      </dgm:t>
    </dgm:pt>
    <dgm:pt modelId="{83536720-FAE0-0F4B-9E62-899F1BB6D1FC}" type="parTrans" cxnId="{434FC534-2A36-3644-A6EB-5BB44066A40B}">
      <dgm:prSet/>
      <dgm:spPr/>
      <dgm:t>
        <a:bodyPr/>
        <a:lstStyle/>
        <a:p>
          <a:endParaRPr lang="en-US"/>
        </a:p>
      </dgm:t>
    </dgm:pt>
    <dgm:pt modelId="{507FDA57-AC70-604A-BF53-71561D5C9695}" type="sibTrans" cxnId="{434FC534-2A36-3644-A6EB-5BB44066A40B}">
      <dgm:prSet/>
      <dgm:spPr/>
      <dgm:t>
        <a:bodyPr/>
        <a:lstStyle/>
        <a:p>
          <a:endParaRPr lang="en-US"/>
        </a:p>
      </dgm:t>
    </dgm:pt>
    <dgm:pt modelId="{A546617E-5EAC-F947-91B0-90C7CF7EC61E}">
      <dgm:prSet/>
      <dgm:spPr/>
      <dgm:t>
        <a:bodyPr/>
        <a:lstStyle/>
        <a:p>
          <a:r>
            <a:rPr lang="en-US" dirty="0"/>
            <a:t>Text to Speech</a:t>
          </a:r>
        </a:p>
      </dgm:t>
    </dgm:pt>
    <dgm:pt modelId="{6F72A901-9D31-F94E-8321-9BC926BBF9FD}" type="parTrans" cxnId="{7112F273-9CC9-9B4D-BF70-46D69424A918}">
      <dgm:prSet/>
      <dgm:spPr/>
      <dgm:t>
        <a:bodyPr/>
        <a:lstStyle/>
        <a:p>
          <a:endParaRPr lang="en-US"/>
        </a:p>
      </dgm:t>
    </dgm:pt>
    <dgm:pt modelId="{B80A2C08-6751-6F49-8124-E2CF76E72E22}" type="sibTrans" cxnId="{7112F273-9CC9-9B4D-BF70-46D69424A918}">
      <dgm:prSet/>
      <dgm:spPr/>
      <dgm:t>
        <a:bodyPr/>
        <a:lstStyle/>
        <a:p>
          <a:endParaRPr lang="en-US"/>
        </a:p>
      </dgm:t>
    </dgm:pt>
    <dgm:pt modelId="{01C27644-347C-A447-96CA-79BA194DFC1E}">
      <dgm:prSet/>
      <dgm:spPr/>
      <dgm:t>
        <a:bodyPr/>
        <a:lstStyle/>
        <a:p>
          <a:r>
            <a:rPr lang="en-US" dirty="0"/>
            <a:t>Speech to Text</a:t>
          </a:r>
        </a:p>
      </dgm:t>
    </dgm:pt>
    <dgm:pt modelId="{C0AE3997-EDC3-354E-9B35-B0AF369DB4CC}" type="parTrans" cxnId="{57A8F6D0-BB40-584D-A1BF-5A1214AF54FC}">
      <dgm:prSet/>
      <dgm:spPr/>
      <dgm:t>
        <a:bodyPr/>
        <a:lstStyle/>
        <a:p>
          <a:endParaRPr lang="en-US"/>
        </a:p>
      </dgm:t>
    </dgm:pt>
    <dgm:pt modelId="{18760764-C821-E344-B8C5-738967441C3D}" type="sibTrans" cxnId="{57A8F6D0-BB40-584D-A1BF-5A1214AF54FC}">
      <dgm:prSet/>
      <dgm:spPr/>
      <dgm:t>
        <a:bodyPr/>
        <a:lstStyle/>
        <a:p>
          <a:endParaRPr lang="en-US"/>
        </a:p>
      </dgm:t>
    </dgm:pt>
    <dgm:pt modelId="{572634BC-7B5C-4F43-81A4-C2AE2619E8E2}" type="pres">
      <dgm:prSet presAssocID="{98BEBA7D-94D1-634D-8F1F-C781C2DE5D31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C8DA5F3-10BB-C841-B5BB-41BE692E90DE}" type="pres">
      <dgm:prSet presAssocID="{2B9BA671-D247-214E-8340-BAB41C8BD2D4}" presName="root1" presStyleCnt="0"/>
      <dgm:spPr/>
    </dgm:pt>
    <dgm:pt modelId="{39655901-AE66-A94C-A010-EE046778373C}" type="pres">
      <dgm:prSet presAssocID="{2B9BA671-D247-214E-8340-BAB41C8BD2D4}" presName="LevelOneTextNode" presStyleLbl="node0" presStyleIdx="0" presStyleCnt="1" custScaleX="210583">
        <dgm:presLayoutVars>
          <dgm:chPref val="3"/>
        </dgm:presLayoutVars>
      </dgm:prSet>
      <dgm:spPr/>
    </dgm:pt>
    <dgm:pt modelId="{FA5F139D-AE1A-7F40-94CF-1A0C2F10BAC1}" type="pres">
      <dgm:prSet presAssocID="{2B9BA671-D247-214E-8340-BAB41C8BD2D4}" presName="level2hierChild" presStyleCnt="0"/>
      <dgm:spPr/>
    </dgm:pt>
    <dgm:pt modelId="{8ADF5B05-117A-BB4C-B16D-FB7AFAE73101}" type="pres">
      <dgm:prSet presAssocID="{B89A3816-4E6D-D04F-8789-AFC7B38F1594}" presName="conn2-1" presStyleLbl="parChTrans1D2" presStyleIdx="0" presStyleCnt="4"/>
      <dgm:spPr/>
    </dgm:pt>
    <dgm:pt modelId="{62F999E4-0998-8945-B91D-D085B06FE4E7}" type="pres">
      <dgm:prSet presAssocID="{B89A3816-4E6D-D04F-8789-AFC7B38F1594}" presName="connTx" presStyleLbl="parChTrans1D2" presStyleIdx="0" presStyleCnt="4"/>
      <dgm:spPr/>
    </dgm:pt>
    <dgm:pt modelId="{DB6529FA-C103-9643-9D0B-A087366912CD}" type="pres">
      <dgm:prSet presAssocID="{51FDFB99-689A-964C-B4CE-BA40F205DA92}" presName="root2" presStyleCnt="0"/>
      <dgm:spPr/>
    </dgm:pt>
    <dgm:pt modelId="{746A2725-CE1F-BA46-8173-D3756F29714D}" type="pres">
      <dgm:prSet presAssocID="{51FDFB99-689A-964C-B4CE-BA40F205DA92}" presName="LevelTwoTextNode" presStyleLbl="node2" presStyleIdx="0" presStyleCnt="4" custScaleX="131053">
        <dgm:presLayoutVars>
          <dgm:chPref val="3"/>
        </dgm:presLayoutVars>
      </dgm:prSet>
      <dgm:spPr/>
    </dgm:pt>
    <dgm:pt modelId="{038D6612-4BC5-4948-816A-D0B8B9258E81}" type="pres">
      <dgm:prSet presAssocID="{51FDFB99-689A-964C-B4CE-BA40F205DA92}" presName="level3hierChild" presStyleCnt="0"/>
      <dgm:spPr/>
    </dgm:pt>
    <dgm:pt modelId="{DD55968D-4999-C843-8347-C7C5DC2D34F3}" type="pres">
      <dgm:prSet presAssocID="{1BEED5DD-CC81-E244-8E89-CE758B5A2AC4}" presName="conn2-1" presStyleLbl="parChTrans1D3" presStyleIdx="0" presStyleCnt="6"/>
      <dgm:spPr/>
    </dgm:pt>
    <dgm:pt modelId="{C22E981D-EC2B-D947-8DBF-EB40B4D6530F}" type="pres">
      <dgm:prSet presAssocID="{1BEED5DD-CC81-E244-8E89-CE758B5A2AC4}" presName="connTx" presStyleLbl="parChTrans1D3" presStyleIdx="0" presStyleCnt="6"/>
      <dgm:spPr/>
    </dgm:pt>
    <dgm:pt modelId="{A8691240-3DD0-C94E-B9D7-402C5EF2CCD9}" type="pres">
      <dgm:prSet presAssocID="{099C9F38-5C31-5245-B8F8-A27709F082FB}" presName="root2" presStyleCnt="0"/>
      <dgm:spPr/>
    </dgm:pt>
    <dgm:pt modelId="{B31CECB0-708D-1247-8379-6FE32D4AEEA1}" type="pres">
      <dgm:prSet presAssocID="{099C9F38-5C31-5245-B8F8-A27709F082FB}" presName="LevelTwoTextNode" presStyleLbl="node3" presStyleIdx="0" presStyleCnt="6" custScaleX="356270">
        <dgm:presLayoutVars>
          <dgm:chPref val="3"/>
        </dgm:presLayoutVars>
      </dgm:prSet>
      <dgm:spPr/>
    </dgm:pt>
    <dgm:pt modelId="{15243F24-D6EE-BC43-BC51-55209C8F81BE}" type="pres">
      <dgm:prSet presAssocID="{099C9F38-5C31-5245-B8F8-A27709F082FB}" presName="level3hierChild" presStyleCnt="0"/>
      <dgm:spPr/>
    </dgm:pt>
    <dgm:pt modelId="{2D387311-AAE7-B042-A74F-1C0FCDA400DE}" type="pres">
      <dgm:prSet presAssocID="{A4FB213C-F92A-1041-ABDC-8946DBB106BC}" presName="conn2-1" presStyleLbl="parChTrans1D3" presStyleIdx="1" presStyleCnt="6"/>
      <dgm:spPr/>
    </dgm:pt>
    <dgm:pt modelId="{0DD3FF4D-0FD3-C64F-9F5B-79936CB93C60}" type="pres">
      <dgm:prSet presAssocID="{A4FB213C-F92A-1041-ABDC-8946DBB106BC}" presName="connTx" presStyleLbl="parChTrans1D3" presStyleIdx="1" presStyleCnt="6"/>
      <dgm:spPr/>
    </dgm:pt>
    <dgm:pt modelId="{4359634C-2D80-144F-92CC-0142DEB9E4FC}" type="pres">
      <dgm:prSet presAssocID="{14B422EE-53B8-2248-BC56-F2221AA6558B}" presName="root2" presStyleCnt="0"/>
      <dgm:spPr/>
    </dgm:pt>
    <dgm:pt modelId="{C810BB30-BDF6-8348-ADAC-0E11BF87612E}" type="pres">
      <dgm:prSet presAssocID="{14B422EE-53B8-2248-BC56-F2221AA6558B}" presName="LevelTwoTextNode" presStyleLbl="node3" presStyleIdx="1" presStyleCnt="6" custScaleX="356270">
        <dgm:presLayoutVars>
          <dgm:chPref val="3"/>
        </dgm:presLayoutVars>
      </dgm:prSet>
      <dgm:spPr/>
    </dgm:pt>
    <dgm:pt modelId="{D1FE6250-9C72-4F42-AC23-00C7B5652318}" type="pres">
      <dgm:prSet presAssocID="{14B422EE-53B8-2248-BC56-F2221AA6558B}" presName="level3hierChild" presStyleCnt="0"/>
      <dgm:spPr/>
    </dgm:pt>
    <dgm:pt modelId="{BC2195EA-0F34-0942-8A62-6F42A7A5DBE1}" type="pres">
      <dgm:prSet presAssocID="{A05B556E-9184-F244-BF57-AD0E40EC18D1}" presName="conn2-1" presStyleLbl="parChTrans1D2" presStyleIdx="1" presStyleCnt="4"/>
      <dgm:spPr/>
    </dgm:pt>
    <dgm:pt modelId="{D82446FC-5D05-D74D-851B-A2D6E0A62A71}" type="pres">
      <dgm:prSet presAssocID="{A05B556E-9184-F244-BF57-AD0E40EC18D1}" presName="connTx" presStyleLbl="parChTrans1D2" presStyleIdx="1" presStyleCnt="4"/>
      <dgm:spPr/>
    </dgm:pt>
    <dgm:pt modelId="{5ECE2A39-F784-504D-AC89-D93F61532465}" type="pres">
      <dgm:prSet presAssocID="{0EE411D2-3835-1F46-800F-0F8E991E44BD}" presName="root2" presStyleCnt="0"/>
      <dgm:spPr/>
    </dgm:pt>
    <dgm:pt modelId="{53DC6F20-0B77-5C42-A5DB-6D5F893779D7}" type="pres">
      <dgm:prSet presAssocID="{0EE411D2-3835-1F46-800F-0F8E991E44BD}" presName="LevelTwoTextNode" presStyleLbl="node2" presStyleIdx="1" presStyleCnt="4" custScaleX="131752">
        <dgm:presLayoutVars>
          <dgm:chPref val="3"/>
        </dgm:presLayoutVars>
      </dgm:prSet>
      <dgm:spPr/>
    </dgm:pt>
    <dgm:pt modelId="{0CA9258F-B206-D345-B2B8-1F018093671A}" type="pres">
      <dgm:prSet presAssocID="{0EE411D2-3835-1F46-800F-0F8E991E44BD}" presName="level3hierChild" presStyleCnt="0"/>
      <dgm:spPr/>
    </dgm:pt>
    <dgm:pt modelId="{CB22FE6D-2F50-EF4C-A82F-90DA8B12AC37}" type="pres">
      <dgm:prSet presAssocID="{513D191A-E709-FF4D-A7C3-911365DDD8C5}" presName="conn2-1" presStyleLbl="parChTrans1D3" presStyleIdx="2" presStyleCnt="6"/>
      <dgm:spPr/>
    </dgm:pt>
    <dgm:pt modelId="{F583FDAB-E936-EB49-967B-B2321A807545}" type="pres">
      <dgm:prSet presAssocID="{513D191A-E709-FF4D-A7C3-911365DDD8C5}" presName="connTx" presStyleLbl="parChTrans1D3" presStyleIdx="2" presStyleCnt="6"/>
      <dgm:spPr/>
    </dgm:pt>
    <dgm:pt modelId="{2A34F565-4CF2-9F44-B794-FDB39BBADF4D}" type="pres">
      <dgm:prSet presAssocID="{C64ABEE6-F772-6740-9CFB-D2C8E6824D13}" presName="root2" presStyleCnt="0"/>
      <dgm:spPr/>
    </dgm:pt>
    <dgm:pt modelId="{8E0A5029-8A07-2F40-A990-7E1B225C4279}" type="pres">
      <dgm:prSet presAssocID="{C64ABEE6-F772-6740-9CFB-D2C8E6824D13}" presName="LevelTwoTextNode" presStyleLbl="node3" presStyleIdx="2" presStyleCnt="6" custScaleX="356818">
        <dgm:presLayoutVars>
          <dgm:chPref val="3"/>
        </dgm:presLayoutVars>
      </dgm:prSet>
      <dgm:spPr/>
    </dgm:pt>
    <dgm:pt modelId="{687C5F17-10B3-3041-80B8-60FD0D269485}" type="pres">
      <dgm:prSet presAssocID="{C64ABEE6-F772-6740-9CFB-D2C8E6824D13}" presName="level3hierChild" presStyleCnt="0"/>
      <dgm:spPr/>
    </dgm:pt>
    <dgm:pt modelId="{E0B1F3AF-7509-5447-B937-994779F4B482}" type="pres">
      <dgm:prSet presAssocID="{83536720-FAE0-0F4B-9E62-899F1BB6D1FC}" presName="conn2-1" presStyleLbl="parChTrans1D3" presStyleIdx="3" presStyleCnt="6"/>
      <dgm:spPr/>
    </dgm:pt>
    <dgm:pt modelId="{FEF939B5-B0BE-1E4E-9BBC-38DE559ED902}" type="pres">
      <dgm:prSet presAssocID="{83536720-FAE0-0F4B-9E62-899F1BB6D1FC}" presName="connTx" presStyleLbl="parChTrans1D3" presStyleIdx="3" presStyleCnt="6"/>
      <dgm:spPr/>
    </dgm:pt>
    <dgm:pt modelId="{33B95382-A688-734F-8B0B-3E813C840665}" type="pres">
      <dgm:prSet presAssocID="{5870522D-C747-E949-9816-C82FDD834248}" presName="root2" presStyleCnt="0"/>
      <dgm:spPr/>
    </dgm:pt>
    <dgm:pt modelId="{ECAEBC6E-F40C-8340-B27E-78A7416C29BB}" type="pres">
      <dgm:prSet presAssocID="{5870522D-C747-E949-9816-C82FDD834248}" presName="LevelTwoTextNode" presStyleLbl="node3" presStyleIdx="3" presStyleCnt="6" custScaleX="356818">
        <dgm:presLayoutVars>
          <dgm:chPref val="3"/>
        </dgm:presLayoutVars>
      </dgm:prSet>
      <dgm:spPr/>
    </dgm:pt>
    <dgm:pt modelId="{F0A27B41-C4B0-3947-BEFF-D03C41F96729}" type="pres">
      <dgm:prSet presAssocID="{5870522D-C747-E949-9816-C82FDD834248}" presName="level3hierChild" presStyleCnt="0"/>
      <dgm:spPr/>
    </dgm:pt>
    <dgm:pt modelId="{520B7F0C-1852-4041-99D5-5BC930E5DCB0}" type="pres">
      <dgm:prSet presAssocID="{F746A43B-1C78-B646-A6D8-BA1DDF207E1F}" presName="conn2-1" presStyleLbl="parChTrans1D2" presStyleIdx="2" presStyleCnt="4"/>
      <dgm:spPr/>
    </dgm:pt>
    <dgm:pt modelId="{90241E06-306B-F640-B2FD-C095C89DD022}" type="pres">
      <dgm:prSet presAssocID="{F746A43B-1C78-B646-A6D8-BA1DDF207E1F}" presName="connTx" presStyleLbl="parChTrans1D2" presStyleIdx="2" presStyleCnt="4"/>
      <dgm:spPr/>
    </dgm:pt>
    <dgm:pt modelId="{0F93BE38-A7DB-8248-BB77-3DFD90B689C6}" type="pres">
      <dgm:prSet presAssocID="{6F0C61A9-9A7C-EB47-A20A-7175BBAA4C35}" presName="root2" presStyleCnt="0"/>
      <dgm:spPr/>
    </dgm:pt>
    <dgm:pt modelId="{2CFDD9E0-422A-FF4E-BF77-059DB3A6DFE6}" type="pres">
      <dgm:prSet presAssocID="{6F0C61A9-9A7C-EB47-A20A-7175BBAA4C35}" presName="LevelTwoTextNode" presStyleLbl="node2" presStyleIdx="2" presStyleCnt="4" custAng="0" custScaleX="131753">
        <dgm:presLayoutVars>
          <dgm:chPref val="3"/>
        </dgm:presLayoutVars>
      </dgm:prSet>
      <dgm:spPr/>
    </dgm:pt>
    <dgm:pt modelId="{7712554E-2121-4446-9286-B70105C16CF7}" type="pres">
      <dgm:prSet presAssocID="{6F0C61A9-9A7C-EB47-A20A-7175BBAA4C35}" presName="level3hierChild" presStyleCnt="0"/>
      <dgm:spPr/>
    </dgm:pt>
    <dgm:pt modelId="{740F8914-3336-7745-8CC3-1EBB43B19F24}" type="pres">
      <dgm:prSet presAssocID="{6F72A901-9D31-F94E-8321-9BC926BBF9FD}" presName="conn2-1" presStyleLbl="parChTrans1D3" presStyleIdx="4" presStyleCnt="6"/>
      <dgm:spPr/>
    </dgm:pt>
    <dgm:pt modelId="{2ECB497A-1921-8D4E-9934-9E002DB676A9}" type="pres">
      <dgm:prSet presAssocID="{6F72A901-9D31-F94E-8321-9BC926BBF9FD}" presName="connTx" presStyleLbl="parChTrans1D3" presStyleIdx="4" presStyleCnt="6"/>
      <dgm:spPr/>
    </dgm:pt>
    <dgm:pt modelId="{1142A82F-019D-1E4E-B33F-9895C99E389B}" type="pres">
      <dgm:prSet presAssocID="{A546617E-5EAC-F947-91B0-90C7CF7EC61E}" presName="root2" presStyleCnt="0"/>
      <dgm:spPr/>
    </dgm:pt>
    <dgm:pt modelId="{D1C094A5-7C92-8649-94E3-7570F0B9ADF5}" type="pres">
      <dgm:prSet presAssocID="{A546617E-5EAC-F947-91B0-90C7CF7EC61E}" presName="LevelTwoTextNode" presStyleLbl="node3" presStyleIdx="4" presStyleCnt="6" custScaleX="356819">
        <dgm:presLayoutVars>
          <dgm:chPref val="3"/>
        </dgm:presLayoutVars>
      </dgm:prSet>
      <dgm:spPr/>
    </dgm:pt>
    <dgm:pt modelId="{C6AF22F2-B474-1243-A203-70D9D1FE03C7}" type="pres">
      <dgm:prSet presAssocID="{A546617E-5EAC-F947-91B0-90C7CF7EC61E}" presName="level3hierChild" presStyleCnt="0"/>
      <dgm:spPr/>
    </dgm:pt>
    <dgm:pt modelId="{91DD3B13-CB5D-B448-8115-B3297E4496E5}" type="pres">
      <dgm:prSet presAssocID="{C0AE3997-EDC3-354E-9B35-B0AF369DB4CC}" presName="conn2-1" presStyleLbl="parChTrans1D3" presStyleIdx="5" presStyleCnt="6"/>
      <dgm:spPr/>
    </dgm:pt>
    <dgm:pt modelId="{0E9417BB-8977-5F4E-BC3F-AF1CE1CAF0EA}" type="pres">
      <dgm:prSet presAssocID="{C0AE3997-EDC3-354E-9B35-B0AF369DB4CC}" presName="connTx" presStyleLbl="parChTrans1D3" presStyleIdx="5" presStyleCnt="6"/>
      <dgm:spPr/>
    </dgm:pt>
    <dgm:pt modelId="{4762451C-AC42-804F-BB28-0BDB2B610005}" type="pres">
      <dgm:prSet presAssocID="{01C27644-347C-A447-96CA-79BA194DFC1E}" presName="root2" presStyleCnt="0"/>
      <dgm:spPr/>
    </dgm:pt>
    <dgm:pt modelId="{6607D8D6-C507-0148-9BB3-64A278AD2825}" type="pres">
      <dgm:prSet presAssocID="{01C27644-347C-A447-96CA-79BA194DFC1E}" presName="LevelTwoTextNode" presStyleLbl="node3" presStyleIdx="5" presStyleCnt="6" custScaleX="356819">
        <dgm:presLayoutVars>
          <dgm:chPref val="3"/>
        </dgm:presLayoutVars>
      </dgm:prSet>
      <dgm:spPr/>
    </dgm:pt>
    <dgm:pt modelId="{A2447F4A-F7D1-C94E-BE55-A745646A9F64}" type="pres">
      <dgm:prSet presAssocID="{01C27644-347C-A447-96CA-79BA194DFC1E}" presName="level3hierChild" presStyleCnt="0"/>
      <dgm:spPr/>
    </dgm:pt>
    <dgm:pt modelId="{558FC6ED-83AE-FB4A-89A3-CFECB8148444}" type="pres">
      <dgm:prSet presAssocID="{D4FF110E-967E-A44B-AED3-1D709E3CE929}" presName="conn2-1" presStyleLbl="parChTrans1D2" presStyleIdx="3" presStyleCnt="4"/>
      <dgm:spPr/>
    </dgm:pt>
    <dgm:pt modelId="{C9680A38-0878-0C47-9239-5868CF82A1B8}" type="pres">
      <dgm:prSet presAssocID="{D4FF110E-967E-A44B-AED3-1D709E3CE929}" presName="connTx" presStyleLbl="parChTrans1D2" presStyleIdx="3" presStyleCnt="4"/>
      <dgm:spPr/>
    </dgm:pt>
    <dgm:pt modelId="{C532BC4E-CDDE-7544-8EF9-3C62F51E0070}" type="pres">
      <dgm:prSet presAssocID="{DF6CC843-2869-0B44-B625-562C0D500C74}" presName="root2" presStyleCnt="0"/>
      <dgm:spPr/>
    </dgm:pt>
    <dgm:pt modelId="{512E1BAB-2639-6449-A2A4-5C7AFA9AE65C}" type="pres">
      <dgm:prSet presAssocID="{DF6CC843-2869-0B44-B625-562C0D500C74}" presName="LevelTwoTextNode" presStyleLbl="node2" presStyleIdx="3" presStyleCnt="4" custScaleX="131331">
        <dgm:presLayoutVars>
          <dgm:chPref val="3"/>
        </dgm:presLayoutVars>
      </dgm:prSet>
      <dgm:spPr/>
    </dgm:pt>
    <dgm:pt modelId="{F3FB2A82-141D-084D-9BD5-2C1A406A32BE}" type="pres">
      <dgm:prSet presAssocID="{DF6CC843-2869-0B44-B625-562C0D500C74}" presName="level3hierChild" presStyleCnt="0"/>
      <dgm:spPr/>
    </dgm:pt>
  </dgm:ptLst>
  <dgm:cxnLst>
    <dgm:cxn modelId="{74B0C30A-22FA-6747-BD8D-56E05ED4DD97}" srcId="{2B9BA671-D247-214E-8340-BAB41C8BD2D4}" destId="{6F0C61A9-9A7C-EB47-A20A-7175BBAA4C35}" srcOrd="2" destOrd="0" parTransId="{F746A43B-1C78-B646-A6D8-BA1DDF207E1F}" sibTransId="{7A1FD79B-8C20-8944-84C9-743C9ABA5911}"/>
    <dgm:cxn modelId="{BEB07A0B-15E3-334E-A19A-401C63B4CEF0}" srcId="{0EE411D2-3835-1F46-800F-0F8E991E44BD}" destId="{C64ABEE6-F772-6740-9CFB-D2C8E6824D13}" srcOrd="0" destOrd="0" parTransId="{513D191A-E709-FF4D-A7C3-911365DDD8C5}" sibTransId="{6BE67BCF-DA13-E847-96D4-691421500595}"/>
    <dgm:cxn modelId="{4FF20813-BD6A-6C49-8E28-E628C1C70E6F}" type="presOf" srcId="{C0AE3997-EDC3-354E-9B35-B0AF369DB4CC}" destId="{0E9417BB-8977-5F4E-BC3F-AF1CE1CAF0EA}" srcOrd="1" destOrd="0" presId="urn:microsoft.com/office/officeart/2005/8/layout/hierarchy2"/>
    <dgm:cxn modelId="{DBAEC813-04DB-C54C-A68C-587818043F1C}" type="presOf" srcId="{F746A43B-1C78-B646-A6D8-BA1DDF207E1F}" destId="{520B7F0C-1852-4041-99D5-5BC930E5DCB0}" srcOrd="0" destOrd="0" presId="urn:microsoft.com/office/officeart/2005/8/layout/hierarchy2"/>
    <dgm:cxn modelId="{32E11A17-0091-3848-9CAD-182A0269D755}" type="presOf" srcId="{6F72A901-9D31-F94E-8321-9BC926BBF9FD}" destId="{2ECB497A-1921-8D4E-9934-9E002DB676A9}" srcOrd="1" destOrd="0" presId="urn:microsoft.com/office/officeart/2005/8/layout/hierarchy2"/>
    <dgm:cxn modelId="{DDFDAA1C-1C06-994D-889E-A01348E50096}" type="presOf" srcId="{C0AE3997-EDC3-354E-9B35-B0AF369DB4CC}" destId="{91DD3B13-CB5D-B448-8115-B3297E4496E5}" srcOrd="0" destOrd="0" presId="urn:microsoft.com/office/officeart/2005/8/layout/hierarchy2"/>
    <dgm:cxn modelId="{8BDDCB2C-0959-7C48-979B-11DD420A6F13}" type="presOf" srcId="{B89A3816-4E6D-D04F-8789-AFC7B38F1594}" destId="{62F999E4-0998-8945-B91D-D085B06FE4E7}" srcOrd="1" destOrd="0" presId="urn:microsoft.com/office/officeart/2005/8/layout/hierarchy2"/>
    <dgm:cxn modelId="{F258632D-3456-A746-9C00-B5873B3CFFD1}" type="presOf" srcId="{51FDFB99-689A-964C-B4CE-BA40F205DA92}" destId="{746A2725-CE1F-BA46-8173-D3756F29714D}" srcOrd="0" destOrd="0" presId="urn:microsoft.com/office/officeart/2005/8/layout/hierarchy2"/>
    <dgm:cxn modelId="{434FC534-2A36-3644-A6EB-5BB44066A40B}" srcId="{0EE411D2-3835-1F46-800F-0F8E991E44BD}" destId="{5870522D-C747-E949-9816-C82FDD834248}" srcOrd="1" destOrd="0" parTransId="{83536720-FAE0-0F4B-9E62-899F1BB6D1FC}" sibTransId="{507FDA57-AC70-604A-BF53-71561D5C9695}"/>
    <dgm:cxn modelId="{413E0842-A2F3-8048-AEB4-7E825B2714D4}" type="presOf" srcId="{A05B556E-9184-F244-BF57-AD0E40EC18D1}" destId="{D82446FC-5D05-D74D-851B-A2D6E0A62A71}" srcOrd="1" destOrd="0" presId="urn:microsoft.com/office/officeart/2005/8/layout/hierarchy2"/>
    <dgm:cxn modelId="{2D642345-29C7-F046-B712-826C2406230A}" type="presOf" srcId="{D4FF110E-967E-A44B-AED3-1D709E3CE929}" destId="{558FC6ED-83AE-FB4A-89A3-CFECB8148444}" srcOrd="0" destOrd="0" presId="urn:microsoft.com/office/officeart/2005/8/layout/hierarchy2"/>
    <dgm:cxn modelId="{D5B6AC45-DCED-2249-9D71-F04B7377649E}" type="presOf" srcId="{DF6CC843-2869-0B44-B625-562C0D500C74}" destId="{512E1BAB-2639-6449-A2A4-5C7AFA9AE65C}" srcOrd="0" destOrd="0" presId="urn:microsoft.com/office/officeart/2005/8/layout/hierarchy2"/>
    <dgm:cxn modelId="{1A7CBB4F-11D5-544A-BBB8-25EDAD475DC4}" type="presOf" srcId="{01C27644-347C-A447-96CA-79BA194DFC1E}" destId="{6607D8D6-C507-0148-9BB3-64A278AD2825}" srcOrd="0" destOrd="0" presId="urn:microsoft.com/office/officeart/2005/8/layout/hierarchy2"/>
    <dgm:cxn modelId="{46E4435A-84D5-CF4C-A41A-ABF95CA054DB}" type="presOf" srcId="{F746A43B-1C78-B646-A6D8-BA1DDF207E1F}" destId="{90241E06-306B-F640-B2FD-C095C89DD022}" srcOrd="1" destOrd="0" presId="urn:microsoft.com/office/officeart/2005/8/layout/hierarchy2"/>
    <dgm:cxn modelId="{8B99E15A-3AB8-7348-A2F1-5BC09EBCC0A1}" type="presOf" srcId="{A4FB213C-F92A-1041-ABDC-8946DBB106BC}" destId="{2D387311-AAE7-B042-A74F-1C0FCDA400DE}" srcOrd="0" destOrd="0" presId="urn:microsoft.com/office/officeart/2005/8/layout/hierarchy2"/>
    <dgm:cxn modelId="{D5CCDC5B-3817-2045-8306-5029846B3117}" type="presOf" srcId="{1BEED5DD-CC81-E244-8E89-CE758B5A2AC4}" destId="{C22E981D-EC2B-D947-8DBF-EB40B4D6530F}" srcOrd="1" destOrd="0" presId="urn:microsoft.com/office/officeart/2005/8/layout/hierarchy2"/>
    <dgm:cxn modelId="{9FA7FE5E-FDA2-9048-9CD8-D599D72562F1}" srcId="{2B9BA671-D247-214E-8340-BAB41C8BD2D4}" destId="{DF6CC843-2869-0B44-B625-562C0D500C74}" srcOrd="3" destOrd="0" parTransId="{D4FF110E-967E-A44B-AED3-1D709E3CE929}" sibTransId="{F9534C57-45B5-BE4B-BF19-E81E6B1FC875}"/>
    <dgm:cxn modelId="{D7ED8167-5470-1F46-95F6-5262D550F1EB}" type="presOf" srcId="{B89A3816-4E6D-D04F-8789-AFC7B38F1594}" destId="{8ADF5B05-117A-BB4C-B16D-FB7AFAE73101}" srcOrd="0" destOrd="0" presId="urn:microsoft.com/office/officeart/2005/8/layout/hierarchy2"/>
    <dgm:cxn modelId="{3F0E056C-922A-7040-87A7-5AF2939CBD85}" type="presOf" srcId="{5870522D-C747-E949-9816-C82FDD834248}" destId="{ECAEBC6E-F40C-8340-B27E-78A7416C29BB}" srcOrd="0" destOrd="0" presId="urn:microsoft.com/office/officeart/2005/8/layout/hierarchy2"/>
    <dgm:cxn modelId="{7112F273-9CC9-9B4D-BF70-46D69424A918}" srcId="{6F0C61A9-9A7C-EB47-A20A-7175BBAA4C35}" destId="{A546617E-5EAC-F947-91B0-90C7CF7EC61E}" srcOrd="0" destOrd="0" parTransId="{6F72A901-9D31-F94E-8321-9BC926BBF9FD}" sibTransId="{B80A2C08-6751-6F49-8124-E2CF76E72E22}"/>
    <dgm:cxn modelId="{D132427F-DE92-D546-8619-9A92E0658003}" type="presOf" srcId="{A4FB213C-F92A-1041-ABDC-8946DBB106BC}" destId="{0DD3FF4D-0FD3-C64F-9F5B-79936CB93C60}" srcOrd="1" destOrd="0" presId="urn:microsoft.com/office/officeart/2005/8/layout/hierarchy2"/>
    <dgm:cxn modelId="{4939AC7F-79C3-4644-91E5-5E66511C63F1}" type="presOf" srcId="{C64ABEE6-F772-6740-9CFB-D2C8E6824D13}" destId="{8E0A5029-8A07-2F40-A990-7E1B225C4279}" srcOrd="0" destOrd="0" presId="urn:microsoft.com/office/officeart/2005/8/layout/hierarchy2"/>
    <dgm:cxn modelId="{9362EC8D-3718-1844-BDE7-6F15E520E87A}" type="presOf" srcId="{1BEED5DD-CC81-E244-8E89-CE758B5A2AC4}" destId="{DD55968D-4999-C843-8347-C7C5DC2D34F3}" srcOrd="0" destOrd="0" presId="urn:microsoft.com/office/officeart/2005/8/layout/hierarchy2"/>
    <dgm:cxn modelId="{ADC96B8E-C6B2-C446-B828-19313BDF62C1}" type="presOf" srcId="{A546617E-5EAC-F947-91B0-90C7CF7EC61E}" destId="{D1C094A5-7C92-8649-94E3-7570F0B9ADF5}" srcOrd="0" destOrd="0" presId="urn:microsoft.com/office/officeart/2005/8/layout/hierarchy2"/>
    <dgm:cxn modelId="{3151C28F-2980-4342-81A3-BDEB5F4FB52D}" type="presOf" srcId="{6F72A901-9D31-F94E-8321-9BC926BBF9FD}" destId="{740F8914-3336-7745-8CC3-1EBB43B19F24}" srcOrd="0" destOrd="0" presId="urn:microsoft.com/office/officeart/2005/8/layout/hierarchy2"/>
    <dgm:cxn modelId="{8D259593-4F63-834A-9203-216B645C9E44}" type="presOf" srcId="{83536720-FAE0-0F4B-9E62-899F1BB6D1FC}" destId="{FEF939B5-B0BE-1E4E-9BBC-38DE559ED902}" srcOrd="1" destOrd="0" presId="urn:microsoft.com/office/officeart/2005/8/layout/hierarchy2"/>
    <dgm:cxn modelId="{05F3BE93-34A4-2D48-9C00-80FD9949B50A}" srcId="{2B9BA671-D247-214E-8340-BAB41C8BD2D4}" destId="{0EE411D2-3835-1F46-800F-0F8E991E44BD}" srcOrd="1" destOrd="0" parTransId="{A05B556E-9184-F244-BF57-AD0E40EC18D1}" sibTransId="{E4EA2F18-F6FE-C542-835B-914EFB4FF803}"/>
    <dgm:cxn modelId="{4C6D72A3-83E8-594A-BCF6-02831928A9A4}" type="presOf" srcId="{0EE411D2-3835-1F46-800F-0F8E991E44BD}" destId="{53DC6F20-0B77-5C42-A5DB-6D5F893779D7}" srcOrd="0" destOrd="0" presId="urn:microsoft.com/office/officeart/2005/8/layout/hierarchy2"/>
    <dgm:cxn modelId="{A108F4AC-93A5-F049-B6E0-DBF86388132A}" type="presOf" srcId="{513D191A-E709-FF4D-A7C3-911365DDD8C5}" destId="{F583FDAB-E936-EB49-967B-B2321A807545}" srcOrd="1" destOrd="0" presId="urn:microsoft.com/office/officeart/2005/8/layout/hierarchy2"/>
    <dgm:cxn modelId="{61E4B4B0-9AC9-B247-89AD-3F51369A6473}" srcId="{51FDFB99-689A-964C-B4CE-BA40F205DA92}" destId="{099C9F38-5C31-5245-B8F8-A27709F082FB}" srcOrd="0" destOrd="0" parTransId="{1BEED5DD-CC81-E244-8E89-CE758B5A2AC4}" sibTransId="{001FFF9E-C172-7C47-8721-2A74F387E7E3}"/>
    <dgm:cxn modelId="{0921FEB0-314A-4147-9CFD-CD09F6F380B1}" type="presOf" srcId="{2B9BA671-D247-214E-8340-BAB41C8BD2D4}" destId="{39655901-AE66-A94C-A010-EE046778373C}" srcOrd="0" destOrd="0" presId="urn:microsoft.com/office/officeart/2005/8/layout/hierarchy2"/>
    <dgm:cxn modelId="{F224FCBB-7C37-4740-B328-C1385AA93C5D}" srcId="{98BEBA7D-94D1-634D-8F1F-C781C2DE5D31}" destId="{2B9BA671-D247-214E-8340-BAB41C8BD2D4}" srcOrd="0" destOrd="0" parTransId="{04E85F12-63E4-AB4A-9CF8-3ABD816A7AE0}" sibTransId="{EFE02B2A-86A0-EA42-A573-087A35F062E4}"/>
    <dgm:cxn modelId="{6C8479C5-1AD5-3647-A2BB-5803BF8864B4}" type="presOf" srcId="{099C9F38-5C31-5245-B8F8-A27709F082FB}" destId="{B31CECB0-708D-1247-8379-6FE32D4AEEA1}" srcOrd="0" destOrd="0" presId="urn:microsoft.com/office/officeart/2005/8/layout/hierarchy2"/>
    <dgm:cxn modelId="{D97CB6C8-AF9F-B64A-B5B7-F0359E4E979F}" type="presOf" srcId="{98BEBA7D-94D1-634D-8F1F-C781C2DE5D31}" destId="{572634BC-7B5C-4F43-81A4-C2AE2619E8E2}" srcOrd="0" destOrd="0" presId="urn:microsoft.com/office/officeart/2005/8/layout/hierarchy2"/>
    <dgm:cxn modelId="{A176ECCD-EBC5-1D44-A47E-ACFEFA819524}" type="presOf" srcId="{6F0C61A9-9A7C-EB47-A20A-7175BBAA4C35}" destId="{2CFDD9E0-422A-FF4E-BF77-059DB3A6DFE6}" srcOrd="0" destOrd="0" presId="urn:microsoft.com/office/officeart/2005/8/layout/hierarchy2"/>
    <dgm:cxn modelId="{57A8F6D0-BB40-584D-A1BF-5A1214AF54FC}" srcId="{6F0C61A9-9A7C-EB47-A20A-7175BBAA4C35}" destId="{01C27644-347C-A447-96CA-79BA194DFC1E}" srcOrd="1" destOrd="0" parTransId="{C0AE3997-EDC3-354E-9B35-B0AF369DB4CC}" sibTransId="{18760764-C821-E344-B8C5-738967441C3D}"/>
    <dgm:cxn modelId="{D6B7AFD5-7027-C34E-9A93-4868B1CEB07C}" type="presOf" srcId="{83536720-FAE0-0F4B-9E62-899F1BB6D1FC}" destId="{E0B1F3AF-7509-5447-B937-994779F4B482}" srcOrd="0" destOrd="0" presId="urn:microsoft.com/office/officeart/2005/8/layout/hierarchy2"/>
    <dgm:cxn modelId="{0B95D2D7-DECB-AE43-92FA-506C47E0C3C5}" srcId="{2B9BA671-D247-214E-8340-BAB41C8BD2D4}" destId="{51FDFB99-689A-964C-B4CE-BA40F205DA92}" srcOrd="0" destOrd="0" parTransId="{B89A3816-4E6D-D04F-8789-AFC7B38F1594}" sibTransId="{42A27C21-493E-314E-AA72-F4CA0EC87D82}"/>
    <dgm:cxn modelId="{87B914DE-351C-A34E-9723-EDE3C2E85FC0}" type="presOf" srcId="{D4FF110E-967E-A44B-AED3-1D709E3CE929}" destId="{C9680A38-0878-0C47-9239-5868CF82A1B8}" srcOrd="1" destOrd="0" presId="urn:microsoft.com/office/officeart/2005/8/layout/hierarchy2"/>
    <dgm:cxn modelId="{3EEE1DE5-808F-8F49-A9C0-4738B50D2256}" type="presOf" srcId="{14B422EE-53B8-2248-BC56-F2221AA6558B}" destId="{C810BB30-BDF6-8348-ADAC-0E11BF87612E}" srcOrd="0" destOrd="0" presId="urn:microsoft.com/office/officeart/2005/8/layout/hierarchy2"/>
    <dgm:cxn modelId="{2952F0E8-78D6-7246-BA4C-CD23480FC843}" type="presOf" srcId="{A05B556E-9184-F244-BF57-AD0E40EC18D1}" destId="{BC2195EA-0F34-0942-8A62-6F42A7A5DBE1}" srcOrd="0" destOrd="0" presId="urn:microsoft.com/office/officeart/2005/8/layout/hierarchy2"/>
    <dgm:cxn modelId="{50236EF2-8E03-A041-8458-C94327BA24EA}" type="presOf" srcId="{513D191A-E709-FF4D-A7C3-911365DDD8C5}" destId="{CB22FE6D-2F50-EF4C-A82F-90DA8B12AC37}" srcOrd="0" destOrd="0" presId="urn:microsoft.com/office/officeart/2005/8/layout/hierarchy2"/>
    <dgm:cxn modelId="{DDFCB0FB-E0AB-9E4B-B3BB-3129E4E934CF}" srcId="{51FDFB99-689A-964C-B4CE-BA40F205DA92}" destId="{14B422EE-53B8-2248-BC56-F2221AA6558B}" srcOrd="1" destOrd="0" parTransId="{A4FB213C-F92A-1041-ABDC-8946DBB106BC}" sibTransId="{D220EB92-3032-E541-B164-43C0F5451C70}"/>
    <dgm:cxn modelId="{5CCDB917-BE3A-D646-AA62-CCE842A5E24C}" type="presParOf" srcId="{572634BC-7B5C-4F43-81A4-C2AE2619E8E2}" destId="{EC8DA5F3-10BB-C841-B5BB-41BE692E90DE}" srcOrd="0" destOrd="0" presId="urn:microsoft.com/office/officeart/2005/8/layout/hierarchy2"/>
    <dgm:cxn modelId="{935190C5-B9DE-3446-B716-F9231F17C141}" type="presParOf" srcId="{EC8DA5F3-10BB-C841-B5BB-41BE692E90DE}" destId="{39655901-AE66-A94C-A010-EE046778373C}" srcOrd="0" destOrd="0" presId="urn:microsoft.com/office/officeart/2005/8/layout/hierarchy2"/>
    <dgm:cxn modelId="{CF4D0B7A-7D13-784E-B5A4-504F53C4A1DC}" type="presParOf" srcId="{EC8DA5F3-10BB-C841-B5BB-41BE692E90DE}" destId="{FA5F139D-AE1A-7F40-94CF-1A0C2F10BAC1}" srcOrd="1" destOrd="0" presId="urn:microsoft.com/office/officeart/2005/8/layout/hierarchy2"/>
    <dgm:cxn modelId="{3E9C7E19-9D3C-4D46-8931-A5B7E86B84E4}" type="presParOf" srcId="{FA5F139D-AE1A-7F40-94CF-1A0C2F10BAC1}" destId="{8ADF5B05-117A-BB4C-B16D-FB7AFAE73101}" srcOrd="0" destOrd="0" presId="urn:microsoft.com/office/officeart/2005/8/layout/hierarchy2"/>
    <dgm:cxn modelId="{F0244B97-E8C8-C644-95AE-9450947E3358}" type="presParOf" srcId="{8ADF5B05-117A-BB4C-B16D-FB7AFAE73101}" destId="{62F999E4-0998-8945-B91D-D085B06FE4E7}" srcOrd="0" destOrd="0" presId="urn:microsoft.com/office/officeart/2005/8/layout/hierarchy2"/>
    <dgm:cxn modelId="{ADCBC0B0-7554-A945-9EAB-B978563537D0}" type="presParOf" srcId="{FA5F139D-AE1A-7F40-94CF-1A0C2F10BAC1}" destId="{DB6529FA-C103-9643-9D0B-A087366912CD}" srcOrd="1" destOrd="0" presId="urn:microsoft.com/office/officeart/2005/8/layout/hierarchy2"/>
    <dgm:cxn modelId="{BA6B5B6D-7E30-6D42-B400-5B399B63C27D}" type="presParOf" srcId="{DB6529FA-C103-9643-9D0B-A087366912CD}" destId="{746A2725-CE1F-BA46-8173-D3756F29714D}" srcOrd="0" destOrd="0" presId="urn:microsoft.com/office/officeart/2005/8/layout/hierarchy2"/>
    <dgm:cxn modelId="{0EDAB0D9-7CE2-EE45-ACF1-8611956251D3}" type="presParOf" srcId="{DB6529FA-C103-9643-9D0B-A087366912CD}" destId="{038D6612-4BC5-4948-816A-D0B8B9258E81}" srcOrd="1" destOrd="0" presId="urn:microsoft.com/office/officeart/2005/8/layout/hierarchy2"/>
    <dgm:cxn modelId="{3FC7F78B-27BF-5144-A20A-D05E03AD6EEF}" type="presParOf" srcId="{038D6612-4BC5-4948-816A-D0B8B9258E81}" destId="{DD55968D-4999-C843-8347-C7C5DC2D34F3}" srcOrd="0" destOrd="0" presId="urn:microsoft.com/office/officeart/2005/8/layout/hierarchy2"/>
    <dgm:cxn modelId="{05B77923-ACCC-EA4E-9898-50053841740D}" type="presParOf" srcId="{DD55968D-4999-C843-8347-C7C5DC2D34F3}" destId="{C22E981D-EC2B-D947-8DBF-EB40B4D6530F}" srcOrd="0" destOrd="0" presId="urn:microsoft.com/office/officeart/2005/8/layout/hierarchy2"/>
    <dgm:cxn modelId="{657EAECE-A5A1-FE43-B421-A9ECBDB0A6F7}" type="presParOf" srcId="{038D6612-4BC5-4948-816A-D0B8B9258E81}" destId="{A8691240-3DD0-C94E-B9D7-402C5EF2CCD9}" srcOrd="1" destOrd="0" presId="urn:microsoft.com/office/officeart/2005/8/layout/hierarchy2"/>
    <dgm:cxn modelId="{4951C4C3-3FFC-7C4D-95BB-998959AB8F5B}" type="presParOf" srcId="{A8691240-3DD0-C94E-B9D7-402C5EF2CCD9}" destId="{B31CECB0-708D-1247-8379-6FE32D4AEEA1}" srcOrd="0" destOrd="0" presId="urn:microsoft.com/office/officeart/2005/8/layout/hierarchy2"/>
    <dgm:cxn modelId="{09832F5A-464A-F242-8497-D0BEA24DF129}" type="presParOf" srcId="{A8691240-3DD0-C94E-B9D7-402C5EF2CCD9}" destId="{15243F24-D6EE-BC43-BC51-55209C8F81BE}" srcOrd="1" destOrd="0" presId="urn:microsoft.com/office/officeart/2005/8/layout/hierarchy2"/>
    <dgm:cxn modelId="{378B1195-D6D7-3443-9727-7E9A1F6110DD}" type="presParOf" srcId="{038D6612-4BC5-4948-816A-D0B8B9258E81}" destId="{2D387311-AAE7-B042-A74F-1C0FCDA400DE}" srcOrd="2" destOrd="0" presId="urn:microsoft.com/office/officeart/2005/8/layout/hierarchy2"/>
    <dgm:cxn modelId="{C52EDDE1-3AE2-BC43-A55C-B6E77E19E134}" type="presParOf" srcId="{2D387311-AAE7-B042-A74F-1C0FCDA400DE}" destId="{0DD3FF4D-0FD3-C64F-9F5B-79936CB93C60}" srcOrd="0" destOrd="0" presId="urn:microsoft.com/office/officeart/2005/8/layout/hierarchy2"/>
    <dgm:cxn modelId="{5316FEF2-645B-A945-A898-46D403AE6A55}" type="presParOf" srcId="{038D6612-4BC5-4948-816A-D0B8B9258E81}" destId="{4359634C-2D80-144F-92CC-0142DEB9E4FC}" srcOrd="3" destOrd="0" presId="urn:microsoft.com/office/officeart/2005/8/layout/hierarchy2"/>
    <dgm:cxn modelId="{3BEEDE2A-8812-AA42-9A36-873DE160AB44}" type="presParOf" srcId="{4359634C-2D80-144F-92CC-0142DEB9E4FC}" destId="{C810BB30-BDF6-8348-ADAC-0E11BF87612E}" srcOrd="0" destOrd="0" presId="urn:microsoft.com/office/officeart/2005/8/layout/hierarchy2"/>
    <dgm:cxn modelId="{860AD963-F45C-5141-A5D5-468150B3D600}" type="presParOf" srcId="{4359634C-2D80-144F-92CC-0142DEB9E4FC}" destId="{D1FE6250-9C72-4F42-AC23-00C7B5652318}" srcOrd="1" destOrd="0" presId="urn:microsoft.com/office/officeart/2005/8/layout/hierarchy2"/>
    <dgm:cxn modelId="{6D4F3BB2-1BF2-1944-BF4C-5397FEF765E2}" type="presParOf" srcId="{FA5F139D-AE1A-7F40-94CF-1A0C2F10BAC1}" destId="{BC2195EA-0F34-0942-8A62-6F42A7A5DBE1}" srcOrd="2" destOrd="0" presId="urn:microsoft.com/office/officeart/2005/8/layout/hierarchy2"/>
    <dgm:cxn modelId="{61E399AA-7E95-774D-A0DA-061A8AC16360}" type="presParOf" srcId="{BC2195EA-0F34-0942-8A62-6F42A7A5DBE1}" destId="{D82446FC-5D05-D74D-851B-A2D6E0A62A71}" srcOrd="0" destOrd="0" presId="urn:microsoft.com/office/officeart/2005/8/layout/hierarchy2"/>
    <dgm:cxn modelId="{BFB2AA95-D966-4E4A-973D-29AD9E5EF7DA}" type="presParOf" srcId="{FA5F139D-AE1A-7F40-94CF-1A0C2F10BAC1}" destId="{5ECE2A39-F784-504D-AC89-D93F61532465}" srcOrd="3" destOrd="0" presId="urn:microsoft.com/office/officeart/2005/8/layout/hierarchy2"/>
    <dgm:cxn modelId="{87A7DC28-EBB3-C542-B5B6-1000A6CCD480}" type="presParOf" srcId="{5ECE2A39-F784-504D-AC89-D93F61532465}" destId="{53DC6F20-0B77-5C42-A5DB-6D5F893779D7}" srcOrd="0" destOrd="0" presId="urn:microsoft.com/office/officeart/2005/8/layout/hierarchy2"/>
    <dgm:cxn modelId="{C13BEEB8-1884-C04A-9D9A-D426F39C1E19}" type="presParOf" srcId="{5ECE2A39-F784-504D-AC89-D93F61532465}" destId="{0CA9258F-B206-D345-B2B8-1F018093671A}" srcOrd="1" destOrd="0" presId="urn:microsoft.com/office/officeart/2005/8/layout/hierarchy2"/>
    <dgm:cxn modelId="{6FF04F3D-349C-154F-9C19-F572396D37C1}" type="presParOf" srcId="{0CA9258F-B206-D345-B2B8-1F018093671A}" destId="{CB22FE6D-2F50-EF4C-A82F-90DA8B12AC37}" srcOrd="0" destOrd="0" presId="urn:microsoft.com/office/officeart/2005/8/layout/hierarchy2"/>
    <dgm:cxn modelId="{811C546A-B6B5-7C43-9E4C-8D7254F261C8}" type="presParOf" srcId="{CB22FE6D-2F50-EF4C-A82F-90DA8B12AC37}" destId="{F583FDAB-E936-EB49-967B-B2321A807545}" srcOrd="0" destOrd="0" presId="urn:microsoft.com/office/officeart/2005/8/layout/hierarchy2"/>
    <dgm:cxn modelId="{E1D13763-897F-8943-97BE-24F741525E14}" type="presParOf" srcId="{0CA9258F-B206-D345-B2B8-1F018093671A}" destId="{2A34F565-4CF2-9F44-B794-FDB39BBADF4D}" srcOrd="1" destOrd="0" presId="urn:microsoft.com/office/officeart/2005/8/layout/hierarchy2"/>
    <dgm:cxn modelId="{2CF90AA2-BA80-2F4C-B74B-E70C3143E799}" type="presParOf" srcId="{2A34F565-4CF2-9F44-B794-FDB39BBADF4D}" destId="{8E0A5029-8A07-2F40-A990-7E1B225C4279}" srcOrd="0" destOrd="0" presId="urn:microsoft.com/office/officeart/2005/8/layout/hierarchy2"/>
    <dgm:cxn modelId="{60A83D75-D006-2445-956E-9BECB4EC50B2}" type="presParOf" srcId="{2A34F565-4CF2-9F44-B794-FDB39BBADF4D}" destId="{687C5F17-10B3-3041-80B8-60FD0D269485}" srcOrd="1" destOrd="0" presId="urn:microsoft.com/office/officeart/2005/8/layout/hierarchy2"/>
    <dgm:cxn modelId="{A6757155-3C3D-5A41-A43C-2B1C9449EAFA}" type="presParOf" srcId="{0CA9258F-B206-D345-B2B8-1F018093671A}" destId="{E0B1F3AF-7509-5447-B937-994779F4B482}" srcOrd="2" destOrd="0" presId="urn:microsoft.com/office/officeart/2005/8/layout/hierarchy2"/>
    <dgm:cxn modelId="{3C931EE0-BE65-EF41-A35B-669A86AA5A26}" type="presParOf" srcId="{E0B1F3AF-7509-5447-B937-994779F4B482}" destId="{FEF939B5-B0BE-1E4E-9BBC-38DE559ED902}" srcOrd="0" destOrd="0" presId="urn:microsoft.com/office/officeart/2005/8/layout/hierarchy2"/>
    <dgm:cxn modelId="{381BF0BA-4BD4-FA4C-B7EA-F30E0EFA1631}" type="presParOf" srcId="{0CA9258F-B206-D345-B2B8-1F018093671A}" destId="{33B95382-A688-734F-8B0B-3E813C840665}" srcOrd="3" destOrd="0" presId="urn:microsoft.com/office/officeart/2005/8/layout/hierarchy2"/>
    <dgm:cxn modelId="{D91AEF6F-2FE1-654C-A771-51D038697C19}" type="presParOf" srcId="{33B95382-A688-734F-8B0B-3E813C840665}" destId="{ECAEBC6E-F40C-8340-B27E-78A7416C29BB}" srcOrd="0" destOrd="0" presId="urn:microsoft.com/office/officeart/2005/8/layout/hierarchy2"/>
    <dgm:cxn modelId="{5387ADBB-638D-5F4B-B017-634903B53D7C}" type="presParOf" srcId="{33B95382-A688-734F-8B0B-3E813C840665}" destId="{F0A27B41-C4B0-3947-BEFF-D03C41F96729}" srcOrd="1" destOrd="0" presId="urn:microsoft.com/office/officeart/2005/8/layout/hierarchy2"/>
    <dgm:cxn modelId="{75200C44-0F2F-D849-A99A-1B39B3C70A16}" type="presParOf" srcId="{FA5F139D-AE1A-7F40-94CF-1A0C2F10BAC1}" destId="{520B7F0C-1852-4041-99D5-5BC930E5DCB0}" srcOrd="4" destOrd="0" presId="urn:microsoft.com/office/officeart/2005/8/layout/hierarchy2"/>
    <dgm:cxn modelId="{DE7514BF-8AFD-5047-BA73-A59AD433252F}" type="presParOf" srcId="{520B7F0C-1852-4041-99D5-5BC930E5DCB0}" destId="{90241E06-306B-F640-B2FD-C095C89DD022}" srcOrd="0" destOrd="0" presId="urn:microsoft.com/office/officeart/2005/8/layout/hierarchy2"/>
    <dgm:cxn modelId="{070FEA30-362A-7E43-B1A8-56A31AFDEAB7}" type="presParOf" srcId="{FA5F139D-AE1A-7F40-94CF-1A0C2F10BAC1}" destId="{0F93BE38-A7DB-8248-BB77-3DFD90B689C6}" srcOrd="5" destOrd="0" presId="urn:microsoft.com/office/officeart/2005/8/layout/hierarchy2"/>
    <dgm:cxn modelId="{F2BE263F-E37F-AD44-AA96-3A5AD16F2E42}" type="presParOf" srcId="{0F93BE38-A7DB-8248-BB77-3DFD90B689C6}" destId="{2CFDD9E0-422A-FF4E-BF77-059DB3A6DFE6}" srcOrd="0" destOrd="0" presId="urn:microsoft.com/office/officeart/2005/8/layout/hierarchy2"/>
    <dgm:cxn modelId="{B77D45F5-B158-9745-8326-D60C4944997D}" type="presParOf" srcId="{0F93BE38-A7DB-8248-BB77-3DFD90B689C6}" destId="{7712554E-2121-4446-9286-B70105C16CF7}" srcOrd="1" destOrd="0" presId="urn:microsoft.com/office/officeart/2005/8/layout/hierarchy2"/>
    <dgm:cxn modelId="{1E184272-E509-A443-B257-F6E85643DC01}" type="presParOf" srcId="{7712554E-2121-4446-9286-B70105C16CF7}" destId="{740F8914-3336-7745-8CC3-1EBB43B19F24}" srcOrd="0" destOrd="0" presId="urn:microsoft.com/office/officeart/2005/8/layout/hierarchy2"/>
    <dgm:cxn modelId="{1119338B-687B-E64C-AA73-44AEBC5C14B9}" type="presParOf" srcId="{740F8914-3336-7745-8CC3-1EBB43B19F24}" destId="{2ECB497A-1921-8D4E-9934-9E002DB676A9}" srcOrd="0" destOrd="0" presId="urn:microsoft.com/office/officeart/2005/8/layout/hierarchy2"/>
    <dgm:cxn modelId="{D12FD753-CC18-674D-9945-E5E5A12143FD}" type="presParOf" srcId="{7712554E-2121-4446-9286-B70105C16CF7}" destId="{1142A82F-019D-1E4E-B33F-9895C99E389B}" srcOrd="1" destOrd="0" presId="urn:microsoft.com/office/officeart/2005/8/layout/hierarchy2"/>
    <dgm:cxn modelId="{5FCD1399-085C-A745-AC86-AAAB510825FB}" type="presParOf" srcId="{1142A82F-019D-1E4E-B33F-9895C99E389B}" destId="{D1C094A5-7C92-8649-94E3-7570F0B9ADF5}" srcOrd="0" destOrd="0" presId="urn:microsoft.com/office/officeart/2005/8/layout/hierarchy2"/>
    <dgm:cxn modelId="{7D67905F-223C-DF41-91A2-FED20B660B34}" type="presParOf" srcId="{1142A82F-019D-1E4E-B33F-9895C99E389B}" destId="{C6AF22F2-B474-1243-A203-70D9D1FE03C7}" srcOrd="1" destOrd="0" presId="urn:microsoft.com/office/officeart/2005/8/layout/hierarchy2"/>
    <dgm:cxn modelId="{20906747-51BC-C546-9518-D72F0760846A}" type="presParOf" srcId="{7712554E-2121-4446-9286-B70105C16CF7}" destId="{91DD3B13-CB5D-B448-8115-B3297E4496E5}" srcOrd="2" destOrd="0" presId="urn:microsoft.com/office/officeart/2005/8/layout/hierarchy2"/>
    <dgm:cxn modelId="{73421454-D690-A148-A228-35726193BAE3}" type="presParOf" srcId="{91DD3B13-CB5D-B448-8115-B3297E4496E5}" destId="{0E9417BB-8977-5F4E-BC3F-AF1CE1CAF0EA}" srcOrd="0" destOrd="0" presId="urn:microsoft.com/office/officeart/2005/8/layout/hierarchy2"/>
    <dgm:cxn modelId="{CE52871E-411D-2F46-BF7F-0468C642B2E1}" type="presParOf" srcId="{7712554E-2121-4446-9286-B70105C16CF7}" destId="{4762451C-AC42-804F-BB28-0BDB2B610005}" srcOrd="3" destOrd="0" presId="urn:microsoft.com/office/officeart/2005/8/layout/hierarchy2"/>
    <dgm:cxn modelId="{B806AEBC-0B55-004E-B674-B7FC3FE40A93}" type="presParOf" srcId="{4762451C-AC42-804F-BB28-0BDB2B610005}" destId="{6607D8D6-C507-0148-9BB3-64A278AD2825}" srcOrd="0" destOrd="0" presId="urn:microsoft.com/office/officeart/2005/8/layout/hierarchy2"/>
    <dgm:cxn modelId="{D11B45A1-305E-3842-BB31-C6964D71ED5D}" type="presParOf" srcId="{4762451C-AC42-804F-BB28-0BDB2B610005}" destId="{A2447F4A-F7D1-C94E-BE55-A745646A9F64}" srcOrd="1" destOrd="0" presId="urn:microsoft.com/office/officeart/2005/8/layout/hierarchy2"/>
    <dgm:cxn modelId="{0F6FEBDE-DD9D-B445-9010-882167E5B676}" type="presParOf" srcId="{FA5F139D-AE1A-7F40-94CF-1A0C2F10BAC1}" destId="{558FC6ED-83AE-FB4A-89A3-CFECB8148444}" srcOrd="6" destOrd="0" presId="urn:microsoft.com/office/officeart/2005/8/layout/hierarchy2"/>
    <dgm:cxn modelId="{41C64730-EC61-6F4D-A4F8-1C5B4D586810}" type="presParOf" srcId="{558FC6ED-83AE-FB4A-89A3-CFECB8148444}" destId="{C9680A38-0878-0C47-9239-5868CF82A1B8}" srcOrd="0" destOrd="0" presId="urn:microsoft.com/office/officeart/2005/8/layout/hierarchy2"/>
    <dgm:cxn modelId="{AD1EE702-9F7C-1546-88CA-CF47066D443E}" type="presParOf" srcId="{FA5F139D-AE1A-7F40-94CF-1A0C2F10BAC1}" destId="{C532BC4E-CDDE-7544-8EF9-3C62F51E0070}" srcOrd="7" destOrd="0" presId="urn:microsoft.com/office/officeart/2005/8/layout/hierarchy2"/>
    <dgm:cxn modelId="{F7605D68-B142-E045-A007-7E665F55106E}" type="presParOf" srcId="{C532BC4E-CDDE-7544-8EF9-3C62F51E0070}" destId="{512E1BAB-2639-6449-A2A4-5C7AFA9AE65C}" srcOrd="0" destOrd="0" presId="urn:microsoft.com/office/officeart/2005/8/layout/hierarchy2"/>
    <dgm:cxn modelId="{DF6B4FFA-B69B-6D4A-A8B0-209125D55890}" type="presParOf" srcId="{C532BC4E-CDDE-7544-8EF9-3C62F51E0070}" destId="{F3FB2A82-141D-084D-9BD5-2C1A406A32B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5A48B5-D296-8F47-A417-98CFD57A7874}" type="doc">
      <dgm:prSet loTypeId="urn:microsoft.com/office/officeart/2005/8/layout/hProcess9" loCatId="" qsTypeId="urn:microsoft.com/office/officeart/2005/8/quickstyle/3d9" qsCatId="3D" csTypeId="urn:microsoft.com/office/officeart/2005/8/colors/colorful1" csCatId="colorful" phldr="1"/>
      <dgm:spPr/>
    </dgm:pt>
    <dgm:pt modelId="{A83EED94-4188-4E48-B10C-514C4803962F}">
      <dgm:prSet phldrT="[Text]"/>
      <dgm:spPr/>
      <dgm:t>
        <a:bodyPr/>
        <a:lstStyle/>
        <a:p>
          <a:r>
            <a:rPr lang="en-US" dirty="0"/>
            <a:t>Gather Dataset</a:t>
          </a:r>
        </a:p>
      </dgm:t>
    </dgm:pt>
    <dgm:pt modelId="{A507B9C9-AA55-3F40-9795-79D74A509D0D}" type="parTrans" cxnId="{2A24A2DA-5BA6-9140-90D5-2B256BD65D69}">
      <dgm:prSet/>
      <dgm:spPr/>
      <dgm:t>
        <a:bodyPr/>
        <a:lstStyle/>
        <a:p>
          <a:endParaRPr lang="en-US"/>
        </a:p>
      </dgm:t>
    </dgm:pt>
    <dgm:pt modelId="{ED15AC4A-2746-E34F-88A6-6E95E91CF4CA}" type="sibTrans" cxnId="{2A24A2DA-5BA6-9140-90D5-2B256BD65D69}">
      <dgm:prSet/>
      <dgm:spPr/>
      <dgm:t>
        <a:bodyPr/>
        <a:lstStyle/>
        <a:p>
          <a:endParaRPr lang="en-US"/>
        </a:p>
      </dgm:t>
    </dgm:pt>
    <dgm:pt modelId="{53CB4028-FEA6-954E-8916-B40F4C624EB6}">
      <dgm:prSet phldrT="[Text]"/>
      <dgm:spPr/>
      <dgm:t>
        <a:bodyPr/>
        <a:lstStyle/>
        <a:p>
          <a:r>
            <a:rPr lang="en-US" dirty="0"/>
            <a:t>Process your Dataset</a:t>
          </a:r>
        </a:p>
      </dgm:t>
    </dgm:pt>
    <dgm:pt modelId="{FE7C177E-A83A-BC4B-AE42-1F4BC3D6FA4B}" type="parTrans" cxnId="{7F9BDCA5-631E-7542-9BC1-C3E7FE124AE1}">
      <dgm:prSet/>
      <dgm:spPr/>
      <dgm:t>
        <a:bodyPr/>
        <a:lstStyle/>
        <a:p>
          <a:endParaRPr lang="en-US"/>
        </a:p>
      </dgm:t>
    </dgm:pt>
    <dgm:pt modelId="{DD0C970F-8AE0-4143-B16B-BED2F6706F92}" type="sibTrans" cxnId="{7F9BDCA5-631E-7542-9BC1-C3E7FE124AE1}">
      <dgm:prSet/>
      <dgm:spPr/>
      <dgm:t>
        <a:bodyPr/>
        <a:lstStyle/>
        <a:p>
          <a:endParaRPr lang="en-US"/>
        </a:p>
      </dgm:t>
    </dgm:pt>
    <dgm:pt modelId="{A4D273CC-78CF-0B47-BE15-530BD23AAC7D}">
      <dgm:prSet phldrT="[Text]"/>
      <dgm:spPr/>
      <dgm:t>
        <a:bodyPr/>
        <a:lstStyle/>
        <a:p>
          <a:r>
            <a:rPr lang="en-US" dirty="0"/>
            <a:t>Build your ML Model</a:t>
          </a:r>
        </a:p>
      </dgm:t>
    </dgm:pt>
    <dgm:pt modelId="{2E4DDB9B-3754-BE4C-9063-06CA557D6782}" type="parTrans" cxnId="{A4626CFA-038A-F74B-B15C-A74E424EE517}">
      <dgm:prSet/>
      <dgm:spPr/>
      <dgm:t>
        <a:bodyPr/>
        <a:lstStyle/>
        <a:p>
          <a:endParaRPr lang="en-US"/>
        </a:p>
      </dgm:t>
    </dgm:pt>
    <dgm:pt modelId="{330B85AA-87BE-EF48-9838-40C15254A146}" type="sibTrans" cxnId="{A4626CFA-038A-F74B-B15C-A74E424EE517}">
      <dgm:prSet/>
      <dgm:spPr/>
      <dgm:t>
        <a:bodyPr/>
        <a:lstStyle/>
        <a:p>
          <a:endParaRPr lang="en-US"/>
        </a:p>
      </dgm:t>
    </dgm:pt>
    <dgm:pt modelId="{50064079-2BBE-EE4F-8F76-C10914ACACCC}">
      <dgm:prSet/>
      <dgm:spPr/>
      <dgm:t>
        <a:bodyPr/>
        <a:lstStyle/>
        <a:p>
          <a:r>
            <a:rPr lang="en-US" dirty="0"/>
            <a:t>Test Model</a:t>
          </a:r>
        </a:p>
      </dgm:t>
    </dgm:pt>
    <dgm:pt modelId="{F0EC2658-6B1C-484C-9BBF-82CFB40D5C3A}" type="parTrans" cxnId="{BC045B02-5B55-5A4D-9436-04CDE28945ED}">
      <dgm:prSet/>
      <dgm:spPr/>
      <dgm:t>
        <a:bodyPr/>
        <a:lstStyle/>
        <a:p>
          <a:endParaRPr lang="en-US"/>
        </a:p>
      </dgm:t>
    </dgm:pt>
    <dgm:pt modelId="{42CEFF29-AB6D-944D-94C2-2503F37CB99A}" type="sibTrans" cxnId="{BC045B02-5B55-5A4D-9436-04CDE28945ED}">
      <dgm:prSet/>
      <dgm:spPr/>
      <dgm:t>
        <a:bodyPr/>
        <a:lstStyle/>
        <a:p>
          <a:endParaRPr lang="en-US"/>
        </a:p>
      </dgm:t>
    </dgm:pt>
    <dgm:pt modelId="{E0417D52-CB60-1A49-B040-834830CDBE4B}">
      <dgm:prSet/>
      <dgm:spPr/>
      <dgm:t>
        <a:bodyPr/>
        <a:lstStyle/>
        <a:p>
          <a:r>
            <a:rPr lang="en-US" dirty="0"/>
            <a:t>Analyze Results </a:t>
          </a:r>
        </a:p>
      </dgm:t>
    </dgm:pt>
    <dgm:pt modelId="{095EC75C-DB72-9D4C-BF4C-E3194A29712B}" type="parTrans" cxnId="{0E0ED0EE-D6E6-DC46-BB73-46CE4E1587C3}">
      <dgm:prSet/>
      <dgm:spPr/>
      <dgm:t>
        <a:bodyPr/>
        <a:lstStyle/>
        <a:p>
          <a:endParaRPr lang="en-US"/>
        </a:p>
      </dgm:t>
    </dgm:pt>
    <dgm:pt modelId="{F7ACBC6E-7164-FC4E-BC31-17FB69CB3A93}" type="sibTrans" cxnId="{0E0ED0EE-D6E6-DC46-BB73-46CE4E1587C3}">
      <dgm:prSet/>
      <dgm:spPr/>
      <dgm:t>
        <a:bodyPr/>
        <a:lstStyle/>
        <a:p>
          <a:endParaRPr lang="en-US"/>
        </a:p>
      </dgm:t>
    </dgm:pt>
    <dgm:pt modelId="{C94B5A02-59F8-F149-B1DA-DB64848382D5}" type="pres">
      <dgm:prSet presAssocID="{505A48B5-D296-8F47-A417-98CFD57A7874}" presName="CompostProcess" presStyleCnt="0">
        <dgm:presLayoutVars>
          <dgm:dir/>
          <dgm:resizeHandles val="exact"/>
        </dgm:presLayoutVars>
      </dgm:prSet>
      <dgm:spPr/>
    </dgm:pt>
    <dgm:pt modelId="{20B3B500-8188-2C49-85BE-AC66050F0855}" type="pres">
      <dgm:prSet presAssocID="{505A48B5-D296-8F47-A417-98CFD57A7874}" presName="arrow" presStyleLbl="bgShp" presStyleIdx="0" presStyleCnt="1"/>
      <dgm:spPr/>
    </dgm:pt>
    <dgm:pt modelId="{BDF8C401-D8ED-844A-9F1F-53101683A554}" type="pres">
      <dgm:prSet presAssocID="{505A48B5-D296-8F47-A417-98CFD57A7874}" presName="linearProcess" presStyleCnt="0"/>
      <dgm:spPr/>
    </dgm:pt>
    <dgm:pt modelId="{278D97A8-9B64-C541-A8FC-A22396AE9308}" type="pres">
      <dgm:prSet presAssocID="{A83EED94-4188-4E48-B10C-514C4803962F}" presName="textNode" presStyleLbl="node1" presStyleIdx="0" presStyleCnt="5">
        <dgm:presLayoutVars>
          <dgm:bulletEnabled val="1"/>
        </dgm:presLayoutVars>
      </dgm:prSet>
      <dgm:spPr/>
    </dgm:pt>
    <dgm:pt modelId="{BDF7E2A5-619E-C14B-9A24-3C532C1D8151}" type="pres">
      <dgm:prSet presAssocID="{ED15AC4A-2746-E34F-88A6-6E95E91CF4CA}" presName="sibTrans" presStyleCnt="0"/>
      <dgm:spPr/>
    </dgm:pt>
    <dgm:pt modelId="{F7EF0561-CF2B-8847-B1C2-5D044585BE29}" type="pres">
      <dgm:prSet presAssocID="{53CB4028-FEA6-954E-8916-B40F4C624EB6}" presName="textNode" presStyleLbl="node1" presStyleIdx="1" presStyleCnt="5">
        <dgm:presLayoutVars>
          <dgm:bulletEnabled val="1"/>
        </dgm:presLayoutVars>
      </dgm:prSet>
      <dgm:spPr/>
    </dgm:pt>
    <dgm:pt modelId="{9CAEA2E9-319E-D945-A3D7-ACE384278572}" type="pres">
      <dgm:prSet presAssocID="{DD0C970F-8AE0-4143-B16B-BED2F6706F92}" presName="sibTrans" presStyleCnt="0"/>
      <dgm:spPr/>
    </dgm:pt>
    <dgm:pt modelId="{A57A6F53-9EDD-0342-916F-D1CA1A0FBB06}" type="pres">
      <dgm:prSet presAssocID="{A4D273CC-78CF-0B47-BE15-530BD23AAC7D}" presName="textNode" presStyleLbl="node1" presStyleIdx="2" presStyleCnt="5">
        <dgm:presLayoutVars>
          <dgm:bulletEnabled val="1"/>
        </dgm:presLayoutVars>
      </dgm:prSet>
      <dgm:spPr/>
    </dgm:pt>
    <dgm:pt modelId="{2F42ED23-82E1-2144-A501-E54649F78A93}" type="pres">
      <dgm:prSet presAssocID="{330B85AA-87BE-EF48-9838-40C15254A146}" presName="sibTrans" presStyleCnt="0"/>
      <dgm:spPr/>
    </dgm:pt>
    <dgm:pt modelId="{3A4A0D25-05A1-BE48-A5BA-FFB0D43FA859}" type="pres">
      <dgm:prSet presAssocID="{50064079-2BBE-EE4F-8F76-C10914ACACCC}" presName="textNode" presStyleLbl="node1" presStyleIdx="3" presStyleCnt="5">
        <dgm:presLayoutVars>
          <dgm:bulletEnabled val="1"/>
        </dgm:presLayoutVars>
      </dgm:prSet>
      <dgm:spPr/>
    </dgm:pt>
    <dgm:pt modelId="{A050B911-106D-1A4D-AD75-7607BA26B4B1}" type="pres">
      <dgm:prSet presAssocID="{42CEFF29-AB6D-944D-94C2-2503F37CB99A}" presName="sibTrans" presStyleCnt="0"/>
      <dgm:spPr/>
    </dgm:pt>
    <dgm:pt modelId="{00A02583-2DD8-344E-9555-CF37BA2F8EC4}" type="pres">
      <dgm:prSet presAssocID="{E0417D52-CB60-1A49-B040-834830CDBE4B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BC045B02-5B55-5A4D-9436-04CDE28945ED}" srcId="{505A48B5-D296-8F47-A417-98CFD57A7874}" destId="{50064079-2BBE-EE4F-8F76-C10914ACACCC}" srcOrd="3" destOrd="0" parTransId="{F0EC2658-6B1C-484C-9BBF-82CFB40D5C3A}" sibTransId="{42CEFF29-AB6D-944D-94C2-2503F37CB99A}"/>
    <dgm:cxn modelId="{3ACF5A1A-A992-314C-8182-73EEB713AA2E}" type="presOf" srcId="{A83EED94-4188-4E48-B10C-514C4803962F}" destId="{278D97A8-9B64-C541-A8FC-A22396AE9308}" srcOrd="0" destOrd="0" presId="urn:microsoft.com/office/officeart/2005/8/layout/hProcess9"/>
    <dgm:cxn modelId="{675C9459-3EAE-8E45-B04C-4FD9A51DE653}" type="presOf" srcId="{A4D273CC-78CF-0B47-BE15-530BD23AAC7D}" destId="{A57A6F53-9EDD-0342-916F-D1CA1A0FBB06}" srcOrd="0" destOrd="0" presId="urn:microsoft.com/office/officeart/2005/8/layout/hProcess9"/>
    <dgm:cxn modelId="{DA8C8281-C4DF-8148-9E57-E4CEF3D4A862}" type="presOf" srcId="{53CB4028-FEA6-954E-8916-B40F4C624EB6}" destId="{F7EF0561-CF2B-8847-B1C2-5D044585BE29}" srcOrd="0" destOrd="0" presId="urn:microsoft.com/office/officeart/2005/8/layout/hProcess9"/>
    <dgm:cxn modelId="{D4C78989-D0D3-DE40-A120-0BF2855A1DD1}" type="presOf" srcId="{50064079-2BBE-EE4F-8F76-C10914ACACCC}" destId="{3A4A0D25-05A1-BE48-A5BA-FFB0D43FA859}" srcOrd="0" destOrd="0" presId="urn:microsoft.com/office/officeart/2005/8/layout/hProcess9"/>
    <dgm:cxn modelId="{E4003C9D-038D-5544-A082-E1DEEA095349}" type="presOf" srcId="{E0417D52-CB60-1A49-B040-834830CDBE4B}" destId="{00A02583-2DD8-344E-9555-CF37BA2F8EC4}" srcOrd="0" destOrd="0" presId="urn:microsoft.com/office/officeart/2005/8/layout/hProcess9"/>
    <dgm:cxn modelId="{7F9BDCA5-631E-7542-9BC1-C3E7FE124AE1}" srcId="{505A48B5-D296-8F47-A417-98CFD57A7874}" destId="{53CB4028-FEA6-954E-8916-B40F4C624EB6}" srcOrd="1" destOrd="0" parTransId="{FE7C177E-A83A-BC4B-AE42-1F4BC3D6FA4B}" sibTransId="{DD0C970F-8AE0-4143-B16B-BED2F6706F92}"/>
    <dgm:cxn modelId="{43778AC3-8937-9547-8285-39C82C3F9EB6}" type="presOf" srcId="{505A48B5-D296-8F47-A417-98CFD57A7874}" destId="{C94B5A02-59F8-F149-B1DA-DB64848382D5}" srcOrd="0" destOrd="0" presId="urn:microsoft.com/office/officeart/2005/8/layout/hProcess9"/>
    <dgm:cxn modelId="{2A24A2DA-5BA6-9140-90D5-2B256BD65D69}" srcId="{505A48B5-D296-8F47-A417-98CFD57A7874}" destId="{A83EED94-4188-4E48-B10C-514C4803962F}" srcOrd="0" destOrd="0" parTransId="{A507B9C9-AA55-3F40-9795-79D74A509D0D}" sibTransId="{ED15AC4A-2746-E34F-88A6-6E95E91CF4CA}"/>
    <dgm:cxn modelId="{0E0ED0EE-D6E6-DC46-BB73-46CE4E1587C3}" srcId="{505A48B5-D296-8F47-A417-98CFD57A7874}" destId="{E0417D52-CB60-1A49-B040-834830CDBE4B}" srcOrd="4" destOrd="0" parTransId="{095EC75C-DB72-9D4C-BF4C-E3194A29712B}" sibTransId="{F7ACBC6E-7164-FC4E-BC31-17FB69CB3A93}"/>
    <dgm:cxn modelId="{A4626CFA-038A-F74B-B15C-A74E424EE517}" srcId="{505A48B5-D296-8F47-A417-98CFD57A7874}" destId="{A4D273CC-78CF-0B47-BE15-530BD23AAC7D}" srcOrd="2" destOrd="0" parTransId="{2E4DDB9B-3754-BE4C-9063-06CA557D6782}" sibTransId="{330B85AA-87BE-EF48-9838-40C15254A146}"/>
    <dgm:cxn modelId="{45FD3EA9-CAC5-E44F-B3E7-E26E26D23947}" type="presParOf" srcId="{C94B5A02-59F8-F149-B1DA-DB64848382D5}" destId="{20B3B500-8188-2C49-85BE-AC66050F0855}" srcOrd="0" destOrd="0" presId="urn:microsoft.com/office/officeart/2005/8/layout/hProcess9"/>
    <dgm:cxn modelId="{817E0B3A-959C-9649-9B40-D4EDE68BF666}" type="presParOf" srcId="{C94B5A02-59F8-F149-B1DA-DB64848382D5}" destId="{BDF8C401-D8ED-844A-9F1F-53101683A554}" srcOrd="1" destOrd="0" presId="urn:microsoft.com/office/officeart/2005/8/layout/hProcess9"/>
    <dgm:cxn modelId="{61730924-22FA-2645-87D1-26E81202E2FF}" type="presParOf" srcId="{BDF8C401-D8ED-844A-9F1F-53101683A554}" destId="{278D97A8-9B64-C541-A8FC-A22396AE9308}" srcOrd="0" destOrd="0" presId="urn:microsoft.com/office/officeart/2005/8/layout/hProcess9"/>
    <dgm:cxn modelId="{EFBAE87B-A1AE-E646-B46C-9AFF3A07F887}" type="presParOf" srcId="{BDF8C401-D8ED-844A-9F1F-53101683A554}" destId="{BDF7E2A5-619E-C14B-9A24-3C532C1D8151}" srcOrd="1" destOrd="0" presId="urn:microsoft.com/office/officeart/2005/8/layout/hProcess9"/>
    <dgm:cxn modelId="{CD2ECE65-DBA4-FD42-9FF2-B82FAF8B6FF6}" type="presParOf" srcId="{BDF8C401-D8ED-844A-9F1F-53101683A554}" destId="{F7EF0561-CF2B-8847-B1C2-5D044585BE29}" srcOrd="2" destOrd="0" presId="urn:microsoft.com/office/officeart/2005/8/layout/hProcess9"/>
    <dgm:cxn modelId="{10E4BAD7-813B-1049-9292-6201CA1942AD}" type="presParOf" srcId="{BDF8C401-D8ED-844A-9F1F-53101683A554}" destId="{9CAEA2E9-319E-D945-A3D7-ACE384278572}" srcOrd="3" destOrd="0" presId="urn:microsoft.com/office/officeart/2005/8/layout/hProcess9"/>
    <dgm:cxn modelId="{F28FD80A-6F92-DD42-9E9B-A1A5FFDF51CE}" type="presParOf" srcId="{BDF8C401-D8ED-844A-9F1F-53101683A554}" destId="{A57A6F53-9EDD-0342-916F-D1CA1A0FBB06}" srcOrd="4" destOrd="0" presId="urn:microsoft.com/office/officeart/2005/8/layout/hProcess9"/>
    <dgm:cxn modelId="{A8899669-C4FF-884F-A2CC-294878A48098}" type="presParOf" srcId="{BDF8C401-D8ED-844A-9F1F-53101683A554}" destId="{2F42ED23-82E1-2144-A501-E54649F78A93}" srcOrd="5" destOrd="0" presId="urn:microsoft.com/office/officeart/2005/8/layout/hProcess9"/>
    <dgm:cxn modelId="{1DBA5555-7E4F-CC48-96E9-34A35E448133}" type="presParOf" srcId="{BDF8C401-D8ED-844A-9F1F-53101683A554}" destId="{3A4A0D25-05A1-BE48-A5BA-FFB0D43FA859}" srcOrd="6" destOrd="0" presId="urn:microsoft.com/office/officeart/2005/8/layout/hProcess9"/>
    <dgm:cxn modelId="{551CB68D-0E64-B041-8C34-63FA9F30B4C4}" type="presParOf" srcId="{BDF8C401-D8ED-844A-9F1F-53101683A554}" destId="{A050B911-106D-1A4D-AD75-7607BA26B4B1}" srcOrd="7" destOrd="0" presId="urn:microsoft.com/office/officeart/2005/8/layout/hProcess9"/>
    <dgm:cxn modelId="{4E07A4EF-92B6-0847-BF11-893FF8AB7460}" type="presParOf" srcId="{BDF8C401-D8ED-844A-9F1F-53101683A554}" destId="{00A02583-2DD8-344E-9555-CF37BA2F8EC4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A29BC9F-AD1A-3747-B9D2-51E6B1B4FDC3}" type="doc">
      <dgm:prSet loTypeId="urn:microsoft.com/office/officeart/2005/8/layout/hList7" loCatId="list" qsTypeId="urn:microsoft.com/office/officeart/2005/8/quickstyle/3d5" qsCatId="3D" csTypeId="urn:microsoft.com/office/officeart/2005/8/colors/accent1_2" csCatId="accent1" phldr="1"/>
      <dgm:spPr/>
    </dgm:pt>
    <dgm:pt modelId="{6AE0C92D-ACD0-C546-A4BF-D478DBA15C87}">
      <dgm:prSet phldrT="[Text]" custT="1"/>
      <dgm:spPr/>
      <dgm:t>
        <a:bodyPr/>
        <a:lstStyle/>
        <a:p>
          <a:r>
            <a:rPr lang="en-US" dirty="0"/>
            <a:t>Python for ML</a:t>
          </a:r>
        </a:p>
      </dgm:t>
    </dgm:pt>
    <dgm:pt modelId="{4E724C11-0019-6743-8FDE-9E806430028B}" type="parTrans" cxnId="{18CA59BB-16CB-6D4C-92F9-BA5E65033D4A}">
      <dgm:prSet/>
      <dgm:spPr/>
      <dgm:t>
        <a:bodyPr/>
        <a:lstStyle/>
        <a:p>
          <a:endParaRPr lang="en-US"/>
        </a:p>
      </dgm:t>
    </dgm:pt>
    <dgm:pt modelId="{C99882F3-92E4-FE45-9F52-2D6923AA3693}" type="sibTrans" cxnId="{18CA59BB-16CB-6D4C-92F9-BA5E65033D4A}">
      <dgm:prSet/>
      <dgm:spPr/>
      <dgm:t>
        <a:bodyPr/>
        <a:lstStyle/>
        <a:p>
          <a:endParaRPr lang="en-US"/>
        </a:p>
      </dgm:t>
    </dgm:pt>
    <dgm:pt modelId="{47FB253B-63ED-4645-A33A-24DAFF17D82B}">
      <dgm:prSet phldrT="[Text]"/>
      <dgm:spPr/>
      <dgm:t>
        <a:bodyPr/>
        <a:lstStyle/>
        <a:p>
          <a:r>
            <a:rPr lang="en-US" dirty="0"/>
            <a:t>Machine Learning </a:t>
          </a:r>
        </a:p>
      </dgm:t>
    </dgm:pt>
    <dgm:pt modelId="{AA4E6B47-7698-4E44-BF0F-1C33CD1110D8}" type="parTrans" cxnId="{632808AA-A94D-114C-8F18-1C3D1B311600}">
      <dgm:prSet/>
      <dgm:spPr/>
      <dgm:t>
        <a:bodyPr/>
        <a:lstStyle/>
        <a:p>
          <a:endParaRPr lang="en-US"/>
        </a:p>
      </dgm:t>
    </dgm:pt>
    <dgm:pt modelId="{6A605AAB-A895-DA4D-84A7-F60C4FF74361}" type="sibTrans" cxnId="{632808AA-A94D-114C-8F18-1C3D1B311600}">
      <dgm:prSet/>
      <dgm:spPr/>
      <dgm:t>
        <a:bodyPr/>
        <a:lstStyle/>
        <a:p>
          <a:endParaRPr lang="en-US"/>
        </a:p>
      </dgm:t>
    </dgm:pt>
    <dgm:pt modelId="{8537DB6C-0A1F-5540-AEE1-B1A4B80EF9CF}">
      <dgm:prSet phldrT="[Text]"/>
      <dgm:spPr/>
      <dgm:t>
        <a:bodyPr/>
        <a:lstStyle/>
        <a:p>
          <a:r>
            <a:rPr lang="en-US" dirty="0"/>
            <a:t>Deep Learning</a:t>
          </a:r>
        </a:p>
      </dgm:t>
    </dgm:pt>
    <dgm:pt modelId="{D6FC9186-6033-A34E-92D2-E4EF4ABE7FAB}" type="parTrans" cxnId="{AF52A203-97B2-C045-817D-B671E03608B7}">
      <dgm:prSet/>
      <dgm:spPr/>
      <dgm:t>
        <a:bodyPr/>
        <a:lstStyle/>
        <a:p>
          <a:endParaRPr lang="en-US"/>
        </a:p>
      </dgm:t>
    </dgm:pt>
    <dgm:pt modelId="{0D30E921-DE34-B048-A561-DD6B60AD6197}" type="sibTrans" cxnId="{AF52A203-97B2-C045-817D-B671E03608B7}">
      <dgm:prSet/>
      <dgm:spPr/>
      <dgm:t>
        <a:bodyPr/>
        <a:lstStyle/>
        <a:p>
          <a:endParaRPr lang="en-US"/>
        </a:p>
      </dgm:t>
    </dgm:pt>
    <dgm:pt modelId="{B0FDD615-836B-9942-AD7E-4924251C93D3}" type="pres">
      <dgm:prSet presAssocID="{DA29BC9F-AD1A-3747-B9D2-51E6B1B4FDC3}" presName="Name0" presStyleCnt="0">
        <dgm:presLayoutVars>
          <dgm:dir/>
          <dgm:resizeHandles val="exact"/>
        </dgm:presLayoutVars>
      </dgm:prSet>
      <dgm:spPr/>
    </dgm:pt>
    <dgm:pt modelId="{5F0ABDB9-B3D2-A142-BBD7-E122D27049F6}" type="pres">
      <dgm:prSet presAssocID="{DA29BC9F-AD1A-3747-B9D2-51E6B1B4FDC3}" presName="fgShape" presStyleLbl="fgShp" presStyleIdx="0" presStyleCnt="1"/>
      <dgm:spPr/>
    </dgm:pt>
    <dgm:pt modelId="{2A70034E-A8B7-FF47-AF40-C8A9EFE3A06D}" type="pres">
      <dgm:prSet presAssocID="{DA29BC9F-AD1A-3747-B9D2-51E6B1B4FDC3}" presName="linComp" presStyleCnt="0"/>
      <dgm:spPr/>
    </dgm:pt>
    <dgm:pt modelId="{24D25927-25E5-5F4E-B14F-B4F405ACF234}" type="pres">
      <dgm:prSet presAssocID="{6AE0C92D-ACD0-C546-A4BF-D478DBA15C87}" presName="compNode" presStyleCnt="0"/>
      <dgm:spPr/>
    </dgm:pt>
    <dgm:pt modelId="{25336D73-AD29-2844-8334-080A2E7720DC}" type="pres">
      <dgm:prSet presAssocID="{6AE0C92D-ACD0-C546-A4BF-D478DBA15C87}" presName="bkgdShape" presStyleLbl="node1" presStyleIdx="0" presStyleCnt="3"/>
      <dgm:spPr/>
    </dgm:pt>
    <dgm:pt modelId="{C0796950-9D88-3C41-90B1-89A49B2B363B}" type="pres">
      <dgm:prSet presAssocID="{6AE0C92D-ACD0-C546-A4BF-D478DBA15C87}" presName="nodeTx" presStyleLbl="node1" presStyleIdx="0" presStyleCnt="3">
        <dgm:presLayoutVars>
          <dgm:bulletEnabled val="1"/>
        </dgm:presLayoutVars>
      </dgm:prSet>
      <dgm:spPr/>
    </dgm:pt>
    <dgm:pt modelId="{A457F6D3-9CEE-4745-BE71-541961F87C59}" type="pres">
      <dgm:prSet presAssocID="{6AE0C92D-ACD0-C546-A4BF-D478DBA15C87}" presName="invisiNode" presStyleLbl="node1" presStyleIdx="0" presStyleCnt="3"/>
      <dgm:spPr/>
    </dgm:pt>
    <dgm:pt modelId="{33473CCE-1D31-564A-9E57-0FD7CD2CF017}" type="pres">
      <dgm:prSet presAssocID="{6AE0C92D-ACD0-C546-A4BF-D478DBA15C87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49E32E6-1173-A745-BC63-1B40318C2241}" type="pres">
      <dgm:prSet presAssocID="{C99882F3-92E4-FE45-9F52-2D6923AA3693}" presName="sibTrans" presStyleLbl="sibTrans2D1" presStyleIdx="0" presStyleCnt="0"/>
      <dgm:spPr/>
    </dgm:pt>
    <dgm:pt modelId="{1F446B94-68C8-8648-9946-8D3640969F70}" type="pres">
      <dgm:prSet presAssocID="{47FB253B-63ED-4645-A33A-24DAFF17D82B}" presName="compNode" presStyleCnt="0"/>
      <dgm:spPr/>
    </dgm:pt>
    <dgm:pt modelId="{D58E22DD-2C92-AF46-A4DA-4204487D3997}" type="pres">
      <dgm:prSet presAssocID="{47FB253B-63ED-4645-A33A-24DAFF17D82B}" presName="bkgdShape" presStyleLbl="node1" presStyleIdx="1" presStyleCnt="3"/>
      <dgm:spPr/>
    </dgm:pt>
    <dgm:pt modelId="{4C83A98E-F4FF-F444-8C54-D742B50DDC45}" type="pres">
      <dgm:prSet presAssocID="{47FB253B-63ED-4645-A33A-24DAFF17D82B}" presName="nodeTx" presStyleLbl="node1" presStyleIdx="1" presStyleCnt="3">
        <dgm:presLayoutVars>
          <dgm:bulletEnabled val="1"/>
        </dgm:presLayoutVars>
      </dgm:prSet>
      <dgm:spPr/>
    </dgm:pt>
    <dgm:pt modelId="{798134C5-A19A-0C4B-AA81-0F3282655BF5}" type="pres">
      <dgm:prSet presAssocID="{47FB253B-63ED-4645-A33A-24DAFF17D82B}" presName="invisiNode" presStyleLbl="node1" presStyleIdx="1" presStyleCnt="3"/>
      <dgm:spPr/>
    </dgm:pt>
    <dgm:pt modelId="{9CECD36D-4C94-BE4E-9904-3BC2C2B05F58}" type="pres">
      <dgm:prSet presAssocID="{47FB253B-63ED-4645-A33A-24DAFF17D82B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CC300FD8-65C2-C748-A785-6A6D768B046A}" type="pres">
      <dgm:prSet presAssocID="{6A605AAB-A895-DA4D-84A7-F60C4FF74361}" presName="sibTrans" presStyleLbl="sibTrans2D1" presStyleIdx="0" presStyleCnt="0"/>
      <dgm:spPr/>
    </dgm:pt>
    <dgm:pt modelId="{DBB719B9-A816-A44C-BEF7-C43D9E7ECAD6}" type="pres">
      <dgm:prSet presAssocID="{8537DB6C-0A1F-5540-AEE1-B1A4B80EF9CF}" presName="compNode" presStyleCnt="0"/>
      <dgm:spPr/>
    </dgm:pt>
    <dgm:pt modelId="{282D36DD-761E-D74F-BD18-B1C9E2E9D435}" type="pres">
      <dgm:prSet presAssocID="{8537DB6C-0A1F-5540-AEE1-B1A4B80EF9CF}" presName="bkgdShape" presStyleLbl="node1" presStyleIdx="2" presStyleCnt="3"/>
      <dgm:spPr/>
    </dgm:pt>
    <dgm:pt modelId="{642176DA-88AC-1D44-9EE5-CC003D8D74FE}" type="pres">
      <dgm:prSet presAssocID="{8537DB6C-0A1F-5540-AEE1-B1A4B80EF9CF}" presName="nodeTx" presStyleLbl="node1" presStyleIdx="2" presStyleCnt="3">
        <dgm:presLayoutVars>
          <dgm:bulletEnabled val="1"/>
        </dgm:presLayoutVars>
      </dgm:prSet>
      <dgm:spPr/>
    </dgm:pt>
    <dgm:pt modelId="{A432A952-276A-E940-974A-CF15461F9B09}" type="pres">
      <dgm:prSet presAssocID="{8537DB6C-0A1F-5540-AEE1-B1A4B80EF9CF}" presName="invisiNode" presStyleLbl="node1" presStyleIdx="2" presStyleCnt="3"/>
      <dgm:spPr/>
    </dgm:pt>
    <dgm:pt modelId="{5DD654F7-4262-9F42-B5DF-2F3BDC3BEEB2}" type="pres">
      <dgm:prSet presAssocID="{8537DB6C-0A1F-5540-AEE1-B1A4B80EF9CF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ED27A002-DC64-8C4F-B420-B19016BEA68F}" type="presOf" srcId="{8537DB6C-0A1F-5540-AEE1-B1A4B80EF9CF}" destId="{642176DA-88AC-1D44-9EE5-CC003D8D74FE}" srcOrd="1" destOrd="0" presId="urn:microsoft.com/office/officeart/2005/8/layout/hList7"/>
    <dgm:cxn modelId="{0C1EEC02-8FB8-5F4C-B73D-D9D7062DD3A7}" type="presOf" srcId="{6AE0C92D-ACD0-C546-A4BF-D478DBA15C87}" destId="{C0796950-9D88-3C41-90B1-89A49B2B363B}" srcOrd="1" destOrd="0" presId="urn:microsoft.com/office/officeart/2005/8/layout/hList7"/>
    <dgm:cxn modelId="{AF52A203-97B2-C045-817D-B671E03608B7}" srcId="{DA29BC9F-AD1A-3747-B9D2-51E6B1B4FDC3}" destId="{8537DB6C-0A1F-5540-AEE1-B1A4B80EF9CF}" srcOrd="2" destOrd="0" parTransId="{D6FC9186-6033-A34E-92D2-E4EF4ABE7FAB}" sibTransId="{0D30E921-DE34-B048-A561-DD6B60AD6197}"/>
    <dgm:cxn modelId="{9A273352-3B17-EB40-AC0D-BEF872557652}" type="presOf" srcId="{47FB253B-63ED-4645-A33A-24DAFF17D82B}" destId="{D58E22DD-2C92-AF46-A4DA-4204487D3997}" srcOrd="0" destOrd="0" presId="urn:microsoft.com/office/officeart/2005/8/layout/hList7"/>
    <dgm:cxn modelId="{B5EDA07E-2D09-BF42-B317-6B63E306B54E}" type="presOf" srcId="{6AE0C92D-ACD0-C546-A4BF-D478DBA15C87}" destId="{25336D73-AD29-2844-8334-080A2E7720DC}" srcOrd="0" destOrd="0" presId="urn:microsoft.com/office/officeart/2005/8/layout/hList7"/>
    <dgm:cxn modelId="{345F217F-9587-AF48-9164-274F5A49D358}" type="presOf" srcId="{47FB253B-63ED-4645-A33A-24DAFF17D82B}" destId="{4C83A98E-F4FF-F444-8C54-D742B50DDC45}" srcOrd="1" destOrd="0" presId="urn:microsoft.com/office/officeart/2005/8/layout/hList7"/>
    <dgm:cxn modelId="{67A47385-3D3D-154D-A009-82A3EEAFB484}" type="presOf" srcId="{6A605AAB-A895-DA4D-84A7-F60C4FF74361}" destId="{CC300FD8-65C2-C748-A785-6A6D768B046A}" srcOrd="0" destOrd="0" presId="urn:microsoft.com/office/officeart/2005/8/layout/hList7"/>
    <dgm:cxn modelId="{C248A79E-6D3D-3D45-B715-6AFE105C7C37}" type="presOf" srcId="{C99882F3-92E4-FE45-9F52-2D6923AA3693}" destId="{249E32E6-1173-A745-BC63-1B40318C2241}" srcOrd="0" destOrd="0" presId="urn:microsoft.com/office/officeart/2005/8/layout/hList7"/>
    <dgm:cxn modelId="{632808AA-A94D-114C-8F18-1C3D1B311600}" srcId="{DA29BC9F-AD1A-3747-B9D2-51E6B1B4FDC3}" destId="{47FB253B-63ED-4645-A33A-24DAFF17D82B}" srcOrd="1" destOrd="0" parTransId="{AA4E6B47-7698-4E44-BF0F-1C33CD1110D8}" sibTransId="{6A605AAB-A895-DA4D-84A7-F60C4FF74361}"/>
    <dgm:cxn modelId="{18CA59BB-16CB-6D4C-92F9-BA5E65033D4A}" srcId="{DA29BC9F-AD1A-3747-B9D2-51E6B1B4FDC3}" destId="{6AE0C92D-ACD0-C546-A4BF-D478DBA15C87}" srcOrd="0" destOrd="0" parTransId="{4E724C11-0019-6743-8FDE-9E806430028B}" sibTransId="{C99882F3-92E4-FE45-9F52-2D6923AA3693}"/>
    <dgm:cxn modelId="{C0A0FED1-3F4E-1E49-94AD-32C887AB776F}" type="presOf" srcId="{DA29BC9F-AD1A-3747-B9D2-51E6B1B4FDC3}" destId="{B0FDD615-836B-9942-AD7E-4924251C93D3}" srcOrd="0" destOrd="0" presId="urn:microsoft.com/office/officeart/2005/8/layout/hList7"/>
    <dgm:cxn modelId="{E38A25F9-9653-534B-B990-76D833CF1C94}" type="presOf" srcId="{8537DB6C-0A1F-5540-AEE1-B1A4B80EF9CF}" destId="{282D36DD-761E-D74F-BD18-B1C9E2E9D435}" srcOrd="0" destOrd="0" presId="urn:microsoft.com/office/officeart/2005/8/layout/hList7"/>
    <dgm:cxn modelId="{54521C0D-61C6-9C4F-8DC1-62270C510012}" type="presParOf" srcId="{B0FDD615-836B-9942-AD7E-4924251C93D3}" destId="{5F0ABDB9-B3D2-A142-BBD7-E122D27049F6}" srcOrd="0" destOrd="0" presId="urn:microsoft.com/office/officeart/2005/8/layout/hList7"/>
    <dgm:cxn modelId="{7AC49509-853F-4547-BF18-745485F551C1}" type="presParOf" srcId="{B0FDD615-836B-9942-AD7E-4924251C93D3}" destId="{2A70034E-A8B7-FF47-AF40-C8A9EFE3A06D}" srcOrd="1" destOrd="0" presId="urn:microsoft.com/office/officeart/2005/8/layout/hList7"/>
    <dgm:cxn modelId="{43AF22FF-6743-5D4B-BB46-89D71335D4EC}" type="presParOf" srcId="{2A70034E-A8B7-FF47-AF40-C8A9EFE3A06D}" destId="{24D25927-25E5-5F4E-B14F-B4F405ACF234}" srcOrd="0" destOrd="0" presId="urn:microsoft.com/office/officeart/2005/8/layout/hList7"/>
    <dgm:cxn modelId="{9C9D31A7-130D-ED4E-8E20-3B15E7CC6605}" type="presParOf" srcId="{24D25927-25E5-5F4E-B14F-B4F405ACF234}" destId="{25336D73-AD29-2844-8334-080A2E7720DC}" srcOrd="0" destOrd="0" presId="urn:microsoft.com/office/officeart/2005/8/layout/hList7"/>
    <dgm:cxn modelId="{6D620429-B04B-7E47-94B7-02DB5BAF8072}" type="presParOf" srcId="{24D25927-25E5-5F4E-B14F-B4F405ACF234}" destId="{C0796950-9D88-3C41-90B1-89A49B2B363B}" srcOrd="1" destOrd="0" presId="urn:microsoft.com/office/officeart/2005/8/layout/hList7"/>
    <dgm:cxn modelId="{231D8F66-117F-4540-BEAD-6BDCD1CCC4E4}" type="presParOf" srcId="{24D25927-25E5-5F4E-B14F-B4F405ACF234}" destId="{A457F6D3-9CEE-4745-BE71-541961F87C59}" srcOrd="2" destOrd="0" presId="urn:microsoft.com/office/officeart/2005/8/layout/hList7"/>
    <dgm:cxn modelId="{207DA582-6ADD-9347-ABC8-6B3352486062}" type="presParOf" srcId="{24D25927-25E5-5F4E-B14F-B4F405ACF234}" destId="{33473CCE-1D31-564A-9E57-0FD7CD2CF017}" srcOrd="3" destOrd="0" presId="urn:microsoft.com/office/officeart/2005/8/layout/hList7"/>
    <dgm:cxn modelId="{70D77D9B-93E6-6F40-994A-EF25E0484701}" type="presParOf" srcId="{2A70034E-A8B7-FF47-AF40-C8A9EFE3A06D}" destId="{249E32E6-1173-A745-BC63-1B40318C2241}" srcOrd="1" destOrd="0" presId="urn:microsoft.com/office/officeart/2005/8/layout/hList7"/>
    <dgm:cxn modelId="{98BA5FCF-F775-2C40-8175-114EF7948D97}" type="presParOf" srcId="{2A70034E-A8B7-FF47-AF40-C8A9EFE3A06D}" destId="{1F446B94-68C8-8648-9946-8D3640969F70}" srcOrd="2" destOrd="0" presId="urn:microsoft.com/office/officeart/2005/8/layout/hList7"/>
    <dgm:cxn modelId="{AC60D4D0-BBD0-2C48-9809-4D542BFEBD9E}" type="presParOf" srcId="{1F446B94-68C8-8648-9946-8D3640969F70}" destId="{D58E22DD-2C92-AF46-A4DA-4204487D3997}" srcOrd="0" destOrd="0" presId="urn:microsoft.com/office/officeart/2005/8/layout/hList7"/>
    <dgm:cxn modelId="{C2D1323B-806B-E64E-A172-950DEF3180C4}" type="presParOf" srcId="{1F446B94-68C8-8648-9946-8D3640969F70}" destId="{4C83A98E-F4FF-F444-8C54-D742B50DDC45}" srcOrd="1" destOrd="0" presId="urn:microsoft.com/office/officeart/2005/8/layout/hList7"/>
    <dgm:cxn modelId="{1164C6F2-6995-0E4C-85E8-FA78AD649E70}" type="presParOf" srcId="{1F446B94-68C8-8648-9946-8D3640969F70}" destId="{798134C5-A19A-0C4B-AA81-0F3282655BF5}" srcOrd="2" destOrd="0" presId="urn:microsoft.com/office/officeart/2005/8/layout/hList7"/>
    <dgm:cxn modelId="{03A127AC-91A7-CF40-8B4B-2E142D97DD02}" type="presParOf" srcId="{1F446B94-68C8-8648-9946-8D3640969F70}" destId="{9CECD36D-4C94-BE4E-9904-3BC2C2B05F58}" srcOrd="3" destOrd="0" presId="urn:microsoft.com/office/officeart/2005/8/layout/hList7"/>
    <dgm:cxn modelId="{308DBCFD-4E69-1B4D-8B86-EC86F18A9D6E}" type="presParOf" srcId="{2A70034E-A8B7-FF47-AF40-C8A9EFE3A06D}" destId="{CC300FD8-65C2-C748-A785-6A6D768B046A}" srcOrd="3" destOrd="0" presId="urn:microsoft.com/office/officeart/2005/8/layout/hList7"/>
    <dgm:cxn modelId="{10007594-0D56-0743-9A89-D13718F40C12}" type="presParOf" srcId="{2A70034E-A8B7-FF47-AF40-C8A9EFE3A06D}" destId="{DBB719B9-A816-A44C-BEF7-C43D9E7ECAD6}" srcOrd="4" destOrd="0" presId="urn:microsoft.com/office/officeart/2005/8/layout/hList7"/>
    <dgm:cxn modelId="{FFDF89CB-BEB7-804C-9EC2-081BDE5A99D9}" type="presParOf" srcId="{DBB719B9-A816-A44C-BEF7-C43D9E7ECAD6}" destId="{282D36DD-761E-D74F-BD18-B1C9E2E9D435}" srcOrd="0" destOrd="0" presId="urn:microsoft.com/office/officeart/2005/8/layout/hList7"/>
    <dgm:cxn modelId="{B309D10A-66D0-504C-9A00-519C3C941C76}" type="presParOf" srcId="{DBB719B9-A816-A44C-BEF7-C43D9E7ECAD6}" destId="{642176DA-88AC-1D44-9EE5-CC003D8D74FE}" srcOrd="1" destOrd="0" presId="urn:microsoft.com/office/officeart/2005/8/layout/hList7"/>
    <dgm:cxn modelId="{E38E1F33-1E10-6643-B7F3-5B69B8CA9B84}" type="presParOf" srcId="{DBB719B9-A816-A44C-BEF7-C43D9E7ECAD6}" destId="{A432A952-276A-E940-974A-CF15461F9B09}" srcOrd="2" destOrd="0" presId="urn:microsoft.com/office/officeart/2005/8/layout/hList7"/>
    <dgm:cxn modelId="{F6953C80-8EF4-1343-A97E-61B395055B26}" type="presParOf" srcId="{DBB719B9-A816-A44C-BEF7-C43D9E7ECAD6}" destId="{5DD654F7-4262-9F42-B5DF-2F3BDC3BEEB2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655901-AE66-A94C-A010-EE046778373C}">
      <dsp:nvSpPr>
        <dsp:cNvPr id="0" name=""/>
        <dsp:cNvSpPr/>
      </dsp:nvSpPr>
      <dsp:spPr>
        <a:xfrm>
          <a:off x="231292" y="1914140"/>
          <a:ext cx="2335924" cy="55463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AI</a:t>
          </a:r>
        </a:p>
      </dsp:txBody>
      <dsp:txXfrm>
        <a:off x="247537" y="1930385"/>
        <a:ext cx="2303434" cy="522142"/>
      </dsp:txXfrm>
    </dsp:sp>
    <dsp:sp modelId="{8ADF5B05-117A-BB4C-B16D-FB7AFAE73101}">
      <dsp:nvSpPr>
        <dsp:cNvPr id="0" name=""/>
        <dsp:cNvSpPr/>
      </dsp:nvSpPr>
      <dsp:spPr>
        <a:xfrm rot="17132988">
          <a:off x="1961494" y="1381889"/>
          <a:ext cx="1655151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655151" y="1228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747691" y="1352793"/>
        <a:ext cx="82757" cy="82757"/>
      </dsp:txXfrm>
    </dsp:sp>
    <dsp:sp modelId="{746A2725-CE1F-BA46-8173-D3756F29714D}">
      <dsp:nvSpPr>
        <dsp:cNvPr id="0" name=""/>
        <dsp:cNvSpPr/>
      </dsp:nvSpPr>
      <dsp:spPr>
        <a:xfrm>
          <a:off x="3010923" y="319571"/>
          <a:ext cx="1453725" cy="55463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Machine Learning</a:t>
          </a:r>
        </a:p>
      </dsp:txBody>
      <dsp:txXfrm>
        <a:off x="3027168" y="335816"/>
        <a:ext cx="1421235" cy="522142"/>
      </dsp:txXfrm>
    </dsp:sp>
    <dsp:sp modelId="{DD55968D-4999-C843-8347-C7C5DC2D34F3}">
      <dsp:nvSpPr>
        <dsp:cNvPr id="0" name=""/>
        <dsp:cNvSpPr/>
      </dsp:nvSpPr>
      <dsp:spPr>
        <a:xfrm rot="19457599">
          <a:off x="4413289" y="425147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72842" y="423770"/>
        <a:ext cx="27321" cy="27321"/>
      </dsp:txXfrm>
    </dsp:sp>
    <dsp:sp modelId="{B31CECB0-708D-1247-8379-6FE32D4AEEA1}">
      <dsp:nvSpPr>
        <dsp:cNvPr id="0" name=""/>
        <dsp:cNvSpPr/>
      </dsp:nvSpPr>
      <dsp:spPr>
        <a:xfrm>
          <a:off x="4908355" y="657"/>
          <a:ext cx="3951980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Deep Learning</a:t>
          </a:r>
        </a:p>
      </dsp:txBody>
      <dsp:txXfrm>
        <a:off x="4924600" y="16902"/>
        <a:ext cx="3919490" cy="522142"/>
      </dsp:txXfrm>
    </dsp:sp>
    <dsp:sp modelId="{2D387311-AAE7-B042-A74F-1C0FCDA400DE}">
      <dsp:nvSpPr>
        <dsp:cNvPr id="0" name=""/>
        <dsp:cNvSpPr/>
      </dsp:nvSpPr>
      <dsp:spPr>
        <a:xfrm rot="2142401">
          <a:off x="4413289" y="744061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72842" y="742683"/>
        <a:ext cx="27321" cy="27321"/>
      </dsp:txXfrm>
    </dsp:sp>
    <dsp:sp modelId="{C810BB30-BDF6-8348-ADAC-0E11BF87612E}">
      <dsp:nvSpPr>
        <dsp:cNvPr id="0" name=""/>
        <dsp:cNvSpPr/>
      </dsp:nvSpPr>
      <dsp:spPr>
        <a:xfrm>
          <a:off x="4908355" y="638485"/>
          <a:ext cx="3951980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Predictive Analytics</a:t>
          </a:r>
        </a:p>
      </dsp:txBody>
      <dsp:txXfrm>
        <a:off x="4924600" y="654730"/>
        <a:ext cx="3919490" cy="522142"/>
      </dsp:txXfrm>
    </dsp:sp>
    <dsp:sp modelId="{BC2195EA-0F34-0942-8A62-6F42A7A5DBE1}">
      <dsp:nvSpPr>
        <dsp:cNvPr id="0" name=""/>
        <dsp:cNvSpPr/>
      </dsp:nvSpPr>
      <dsp:spPr>
        <a:xfrm rot="19457599">
          <a:off x="2515857" y="2019717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75410" y="2018339"/>
        <a:ext cx="27321" cy="27321"/>
      </dsp:txXfrm>
    </dsp:sp>
    <dsp:sp modelId="{53DC6F20-0B77-5C42-A5DB-6D5F893779D7}">
      <dsp:nvSpPr>
        <dsp:cNvPr id="0" name=""/>
        <dsp:cNvSpPr/>
      </dsp:nvSpPr>
      <dsp:spPr>
        <a:xfrm>
          <a:off x="3010923" y="1595226"/>
          <a:ext cx="1461479" cy="55463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Vision</a:t>
          </a:r>
        </a:p>
      </dsp:txBody>
      <dsp:txXfrm>
        <a:off x="3027168" y="1611471"/>
        <a:ext cx="1428989" cy="522142"/>
      </dsp:txXfrm>
    </dsp:sp>
    <dsp:sp modelId="{CB22FE6D-2F50-EF4C-A82F-90DA8B12AC37}">
      <dsp:nvSpPr>
        <dsp:cNvPr id="0" name=""/>
        <dsp:cNvSpPr/>
      </dsp:nvSpPr>
      <dsp:spPr>
        <a:xfrm rot="19457599">
          <a:off x="4421043" y="1700803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80595" y="1699425"/>
        <a:ext cx="27321" cy="27321"/>
      </dsp:txXfrm>
    </dsp:sp>
    <dsp:sp modelId="{8E0A5029-8A07-2F40-A990-7E1B225C4279}">
      <dsp:nvSpPr>
        <dsp:cNvPr id="0" name=""/>
        <dsp:cNvSpPr/>
      </dsp:nvSpPr>
      <dsp:spPr>
        <a:xfrm>
          <a:off x="4916109" y="1276312"/>
          <a:ext cx="3958059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Machine Vision</a:t>
          </a:r>
        </a:p>
      </dsp:txBody>
      <dsp:txXfrm>
        <a:off x="4932354" y="1292557"/>
        <a:ext cx="3925569" cy="522142"/>
      </dsp:txXfrm>
    </dsp:sp>
    <dsp:sp modelId="{E0B1F3AF-7509-5447-B937-994779F4B482}">
      <dsp:nvSpPr>
        <dsp:cNvPr id="0" name=""/>
        <dsp:cNvSpPr/>
      </dsp:nvSpPr>
      <dsp:spPr>
        <a:xfrm rot="2142401">
          <a:off x="4421043" y="2019717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80595" y="2018339"/>
        <a:ext cx="27321" cy="27321"/>
      </dsp:txXfrm>
    </dsp:sp>
    <dsp:sp modelId="{ECAEBC6E-F40C-8340-B27E-78A7416C29BB}">
      <dsp:nvSpPr>
        <dsp:cNvPr id="0" name=""/>
        <dsp:cNvSpPr/>
      </dsp:nvSpPr>
      <dsp:spPr>
        <a:xfrm>
          <a:off x="4916109" y="1914140"/>
          <a:ext cx="3958059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Image Recognition</a:t>
          </a:r>
        </a:p>
      </dsp:txBody>
      <dsp:txXfrm>
        <a:off x="4932354" y="1930385"/>
        <a:ext cx="3925569" cy="522142"/>
      </dsp:txXfrm>
    </dsp:sp>
    <dsp:sp modelId="{520B7F0C-1852-4041-99D5-5BC930E5DCB0}">
      <dsp:nvSpPr>
        <dsp:cNvPr id="0" name=""/>
        <dsp:cNvSpPr/>
      </dsp:nvSpPr>
      <dsp:spPr>
        <a:xfrm rot="3907178">
          <a:off x="2261759" y="2657545"/>
          <a:ext cx="1054623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054623" y="1228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62705" y="2643462"/>
        <a:ext cx="52731" cy="52731"/>
      </dsp:txXfrm>
    </dsp:sp>
    <dsp:sp modelId="{2CFDD9E0-422A-FF4E-BF77-059DB3A6DFE6}">
      <dsp:nvSpPr>
        <dsp:cNvPr id="0" name=""/>
        <dsp:cNvSpPr/>
      </dsp:nvSpPr>
      <dsp:spPr>
        <a:xfrm>
          <a:off x="3010923" y="2870882"/>
          <a:ext cx="1461490" cy="55463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Speech </a:t>
          </a:r>
        </a:p>
      </dsp:txBody>
      <dsp:txXfrm>
        <a:off x="3027168" y="2887127"/>
        <a:ext cx="1429000" cy="522142"/>
      </dsp:txXfrm>
    </dsp:sp>
    <dsp:sp modelId="{740F8914-3336-7745-8CC3-1EBB43B19F24}">
      <dsp:nvSpPr>
        <dsp:cNvPr id="0" name=""/>
        <dsp:cNvSpPr/>
      </dsp:nvSpPr>
      <dsp:spPr>
        <a:xfrm rot="19457599">
          <a:off x="4421054" y="2976458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80607" y="2975080"/>
        <a:ext cx="27321" cy="27321"/>
      </dsp:txXfrm>
    </dsp:sp>
    <dsp:sp modelId="{D1C094A5-7C92-8649-94E3-7570F0B9ADF5}">
      <dsp:nvSpPr>
        <dsp:cNvPr id="0" name=""/>
        <dsp:cNvSpPr/>
      </dsp:nvSpPr>
      <dsp:spPr>
        <a:xfrm>
          <a:off x="4916120" y="2551968"/>
          <a:ext cx="3958070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Text to Speech</a:t>
          </a:r>
        </a:p>
      </dsp:txBody>
      <dsp:txXfrm>
        <a:off x="4932365" y="2568213"/>
        <a:ext cx="3925580" cy="522142"/>
      </dsp:txXfrm>
    </dsp:sp>
    <dsp:sp modelId="{91DD3B13-CB5D-B448-8115-B3297E4496E5}">
      <dsp:nvSpPr>
        <dsp:cNvPr id="0" name=""/>
        <dsp:cNvSpPr/>
      </dsp:nvSpPr>
      <dsp:spPr>
        <a:xfrm rot="2142401">
          <a:off x="4421054" y="3295372"/>
          <a:ext cx="546425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6425" y="12282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80607" y="3293994"/>
        <a:ext cx="27321" cy="27321"/>
      </dsp:txXfrm>
    </dsp:sp>
    <dsp:sp modelId="{6607D8D6-C507-0148-9BB3-64A278AD2825}">
      <dsp:nvSpPr>
        <dsp:cNvPr id="0" name=""/>
        <dsp:cNvSpPr/>
      </dsp:nvSpPr>
      <dsp:spPr>
        <a:xfrm>
          <a:off x="4916120" y="3189795"/>
          <a:ext cx="3958070" cy="5546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Speech to Text</a:t>
          </a:r>
        </a:p>
      </dsp:txBody>
      <dsp:txXfrm>
        <a:off x="4932365" y="3206040"/>
        <a:ext cx="3925580" cy="522142"/>
      </dsp:txXfrm>
    </dsp:sp>
    <dsp:sp modelId="{558FC6ED-83AE-FB4A-89A3-CFECB8148444}">
      <dsp:nvSpPr>
        <dsp:cNvPr id="0" name=""/>
        <dsp:cNvSpPr/>
      </dsp:nvSpPr>
      <dsp:spPr>
        <a:xfrm rot="4467012">
          <a:off x="1961494" y="2976458"/>
          <a:ext cx="1655151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655151" y="1228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747691" y="2947362"/>
        <a:ext cx="82757" cy="82757"/>
      </dsp:txXfrm>
    </dsp:sp>
    <dsp:sp modelId="{512E1BAB-2639-6449-A2A4-5C7AFA9AE65C}">
      <dsp:nvSpPr>
        <dsp:cNvPr id="0" name=""/>
        <dsp:cNvSpPr/>
      </dsp:nvSpPr>
      <dsp:spPr>
        <a:xfrm>
          <a:off x="3010923" y="3508709"/>
          <a:ext cx="1456809" cy="55463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Robotics</a:t>
          </a:r>
        </a:p>
      </dsp:txBody>
      <dsp:txXfrm>
        <a:off x="3027168" y="3524954"/>
        <a:ext cx="1424319" cy="5221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B3B500-8188-2C49-85BE-AC66050F0855}">
      <dsp:nvSpPr>
        <dsp:cNvPr id="0" name=""/>
        <dsp:cNvSpPr/>
      </dsp:nvSpPr>
      <dsp:spPr>
        <a:xfrm>
          <a:off x="676230" y="0"/>
          <a:ext cx="7663947" cy="406400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D97A8-9B64-C541-A8FC-A22396AE9308}">
      <dsp:nvSpPr>
        <dsp:cNvPr id="0" name=""/>
        <dsp:cNvSpPr/>
      </dsp:nvSpPr>
      <dsp:spPr>
        <a:xfrm>
          <a:off x="3728" y="1219199"/>
          <a:ext cx="1729148" cy="1625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  <a:sp3d extrusionH="28000" prstMaterial="matte"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Gather Dataset</a:t>
          </a:r>
        </a:p>
      </dsp:txBody>
      <dsp:txXfrm>
        <a:off x="83083" y="1298554"/>
        <a:ext cx="1570438" cy="1466890"/>
      </dsp:txXfrm>
    </dsp:sp>
    <dsp:sp modelId="{F7EF0561-CF2B-8847-B1C2-5D044585BE29}">
      <dsp:nvSpPr>
        <dsp:cNvPr id="0" name=""/>
        <dsp:cNvSpPr/>
      </dsp:nvSpPr>
      <dsp:spPr>
        <a:xfrm>
          <a:off x="1823679" y="1219199"/>
          <a:ext cx="1729148" cy="16256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  <a:sp3d extrusionH="28000" prstMaterial="matte"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Process your Dataset</a:t>
          </a:r>
        </a:p>
      </dsp:txBody>
      <dsp:txXfrm>
        <a:off x="1903034" y="1298554"/>
        <a:ext cx="1570438" cy="1466890"/>
      </dsp:txXfrm>
    </dsp:sp>
    <dsp:sp modelId="{A57A6F53-9EDD-0342-916F-D1CA1A0FBB06}">
      <dsp:nvSpPr>
        <dsp:cNvPr id="0" name=""/>
        <dsp:cNvSpPr/>
      </dsp:nvSpPr>
      <dsp:spPr>
        <a:xfrm>
          <a:off x="3643630" y="1219199"/>
          <a:ext cx="1729148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  <a:sp3d extrusionH="28000" prstMaterial="matte"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Build your ML Model</a:t>
          </a:r>
        </a:p>
      </dsp:txBody>
      <dsp:txXfrm>
        <a:off x="3722985" y="1298554"/>
        <a:ext cx="1570438" cy="1466890"/>
      </dsp:txXfrm>
    </dsp:sp>
    <dsp:sp modelId="{3A4A0D25-05A1-BE48-A5BA-FFB0D43FA859}">
      <dsp:nvSpPr>
        <dsp:cNvPr id="0" name=""/>
        <dsp:cNvSpPr/>
      </dsp:nvSpPr>
      <dsp:spPr>
        <a:xfrm>
          <a:off x="5463581" y="1219199"/>
          <a:ext cx="1729148" cy="1625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  <a:sp3d extrusionH="28000" prstMaterial="matte"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Test Model</a:t>
          </a:r>
        </a:p>
      </dsp:txBody>
      <dsp:txXfrm>
        <a:off x="5542936" y="1298554"/>
        <a:ext cx="1570438" cy="1466890"/>
      </dsp:txXfrm>
    </dsp:sp>
    <dsp:sp modelId="{00A02583-2DD8-344E-9555-CF37BA2F8EC4}">
      <dsp:nvSpPr>
        <dsp:cNvPr id="0" name=""/>
        <dsp:cNvSpPr/>
      </dsp:nvSpPr>
      <dsp:spPr>
        <a:xfrm>
          <a:off x="7283531" y="1219199"/>
          <a:ext cx="1729148" cy="16256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  <a:sp3d extrusionH="28000" prstMaterial="matte"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Analyze Results </a:t>
          </a:r>
        </a:p>
      </dsp:txBody>
      <dsp:txXfrm>
        <a:off x="7362886" y="1298554"/>
        <a:ext cx="1570438" cy="14668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336D73-AD29-2844-8334-080A2E7720DC}">
      <dsp:nvSpPr>
        <dsp:cNvPr id="0" name=""/>
        <dsp:cNvSpPr/>
      </dsp:nvSpPr>
      <dsp:spPr>
        <a:xfrm>
          <a:off x="1451" y="0"/>
          <a:ext cx="2258952" cy="330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Python for ML</a:t>
          </a:r>
        </a:p>
      </dsp:txBody>
      <dsp:txXfrm>
        <a:off x="1451" y="1321440"/>
        <a:ext cx="2258952" cy="1321440"/>
      </dsp:txXfrm>
    </dsp:sp>
    <dsp:sp modelId="{33473CCE-1D31-564A-9E57-0FD7CD2CF017}">
      <dsp:nvSpPr>
        <dsp:cNvPr id="0" name=""/>
        <dsp:cNvSpPr/>
      </dsp:nvSpPr>
      <dsp:spPr>
        <a:xfrm>
          <a:off x="580879" y="198216"/>
          <a:ext cx="1100098" cy="110009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8E22DD-2C92-AF46-A4DA-4204487D3997}">
      <dsp:nvSpPr>
        <dsp:cNvPr id="0" name=""/>
        <dsp:cNvSpPr/>
      </dsp:nvSpPr>
      <dsp:spPr>
        <a:xfrm>
          <a:off x="2328173" y="0"/>
          <a:ext cx="2258952" cy="330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Machine Learning </a:t>
          </a:r>
        </a:p>
      </dsp:txBody>
      <dsp:txXfrm>
        <a:off x="2328173" y="1321440"/>
        <a:ext cx="2258952" cy="1321440"/>
      </dsp:txXfrm>
    </dsp:sp>
    <dsp:sp modelId="{9CECD36D-4C94-BE4E-9904-3BC2C2B05F58}">
      <dsp:nvSpPr>
        <dsp:cNvPr id="0" name=""/>
        <dsp:cNvSpPr/>
      </dsp:nvSpPr>
      <dsp:spPr>
        <a:xfrm>
          <a:off x="2907600" y="198216"/>
          <a:ext cx="1100098" cy="110009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2D36DD-761E-D74F-BD18-B1C9E2E9D435}">
      <dsp:nvSpPr>
        <dsp:cNvPr id="0" name=""/>
        <dsp:cNvSpPr/>
      </dsp:nvSpPr>
      <dsp:spPr>
        <a:xfrm>
          <a:off x="4654895" y="0"/>
          <a:ext cx="2258952" cy="330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Deep Learning</a:t>
          </a:r>
        </a:p>
      </dsp:txBody>
      <dsp:txXfrm>
        <a:off x="4654895" y="1321440"/>
        <a:ext cx="2258952" cy="1321440"/>
      </dsp:txXfrm>
    </dsp:sp>
    <dsp:sp modelId="{5DD654F7-4262-9F42-B5DF-2F3BDC3BEEB2}">
      <dsp:nvSpPr>
        <dsp:cNvPr id="0" name=""/>
        <dsp:cNvSpPr/>
      </dsp:nvSpPr>
      <dsp:spPr>
        <a:xfrm>
          <a:off x="5234322" y="198216"/>
          <a:ext cx="1100098" cy="110009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ABDB9-B3D2-A142-BBD7-E122D27049F6}">
      <dsp:nvSpPr>
        <dsp:cNvPr id="0" name=""/>
        <dsp:cNvSpPr/>
      </dsp:nvSpPr>
      <dsp:spPr>
        <a:xfrm>
          <a:off x="276612" y="2642880"/>
          <a:ext cx="6362076" cy="495540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ctrTitle"/>
          </p:nvPr>
        </p:nvSpPr>
        <p:spPr>
          <a:xfrm>
            <a:off x="1638300" y="1991825"/>
            <a:ext cx="58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body" idx="1"/>
          </p:nvPr>
        </p:nvSpPr>
        <p:spPr>
          <a:xfrm>
            <a:off x="1809750" y="1476000"/>
            <a:ext cx="55245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06" name="Google Shape;106;p4"/>
          <p:cNvSpPr txBox="1"/>
          <p:nvPr/>
        </p:nvSpPr>
        <p:spPr>
          <a:xfrm>
            <a:off x="3593400" y="2479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</a:rPr>
              <a:t>“</a:t>
            </a:r>
            <a:endParaRPr sz="7200" b="1">
              <a:solidFill>
                <a:srgbClr val="FFFFFF"/>
              </a:solidFill>
            </a:endParaRPr>
          </a:p>
        </p:txBody>
      </p:sp>
      <p:sp>
        <p:nvSpPr>
          <p:cNvPr id="107" name="Google Shape;107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body" idx="1"/>
          </p:nvPr>
        </p:nvSpPr>
        <p:spPr>
          <a:xfrm>
            <a:off x="1114425" y="1316095"/>
            <a:ext cx="69153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-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body" idx="1"/>
          </p:nvPr>
        </p:nvSpPr>
        <p:spPr>
          <a:xfrm>
            <a:off x="942975" y="1352550"/>
            <a:ext cx="3522900" cy="3133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-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118" name="Google Shape;118;p6"/>
          <p:cNvSpPr txBox="1">
            <a:spLocks noGrp="1"/>
          </p:cNvSpPr>
          <p:nvPr>
            <p:ph type="body" idx="2"/>
          </p:nvPr>
        </p:nvSpPr>
        <p:spPr>
          <a:xfrm>
            <a:off x="4678075" y="1352550"/>
            <a:ext cx="3522900" cy="3133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-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119" name="Google Shape;119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8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2AC7D7"/>
            </a:gs>
            <a:gs pos="82000">
              <a:srgbClr val="0D7FD1"/>
            </a:gs>
            <a:gs pos="100000">
              <a:srgbClr val="184DE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168697" y="-180346"/>
            <a:ext cx="9501192" cy="5491843"/>
            <a:chOff x="-168697" y="-180346"/>
            <a:chExt cx="9501192" cy="5491843"/>
          </a:xfrm>
        </p:grpSpPr>
        <p:sp>
          <p:nvSpPr>
            <p:cNvPr id="7" name="Google Shape;7;p1"/>
            <p:cNvSpPr/>
            <p:nvPr/>
          </p:nvSpPr>
          <p:spPr>
            <a:xfrm rot="-5165075">
              <a:off x="-149313" y="-76480"/>
              <a:ext cx="248388" cy="248376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1199003" y="209866"/>
              <a:ext cx="252291" cy="230173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 rot="-7795544">
              <a:off x="1789723" y="-112653"/>
              <a:ext cx="264636" cy="215218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 rot="6276760">
              <a:off x="8224420" y="306479"/>
              <a:ext cx="163221" cy="256843"/>
            </a:xfrm>
            <a:custGeom>
              <a:avLst/>
              <a:gdLst/>
              <a:ahLst/>
              <a:cxnLst/>
              <a:rect l="l" t="t" r="r" b="b"/>
              <a:pathLst>
                <a:path w="13888" h="21854" extrusionOk="0">
                  <a:moveTo>
                    <a:pt x="9295" y="1550"/>
                  </a:moveTo>
                  <a:lnTo>
                    <a:pt x="9295" y="4371"/>
                  </a:lnTo>
                  <a:lnTo>
                    <a:pt x="8742" y="4205"/>
                  </a:lnTo>
                  <a:lnTo>
                    <a:pt x="8134" y="4095"/>
                  </a:lnTo>
                  <a:lnTo>
                    <a:pt x="7580" y="3984"/>
                  </a:lnTo>
                  <a:lnTo>
                    <a:pt x="6363" y="3984"/>
                  </a:lnTo>
                  <a:lnTo>
                    <a:pt x="5755" y="4095"/>
                  </a:lnTo>
                  <a:lnTo>
                    <a:pt x="5201" y="4205"/>
                  </a:lnTo>
                  <a:lnTo>
                    <a:pt x="4648" y="4371"/>
                  </a:lnTo>
                  <a:lnTo>
                    <a:pt x="4648" y="1550"/>
                  </a:lnTo>
                  <a:close/>
                  <a:moveTo>
                    <a:pt x="6529" y="7469"/>
                  </a:moveTo>
                  <a:lnTo>
                    <a:pt x="6197" y="7580"/>
                  </a:lnTo>
                  <a:lnTo>
                    <a:pt x="5976" y="7746"/>
                  </a:lnTo>
                  <a:lnTo>
                    <a:pt x="5810" y="7967"/>
                  </a:lnTo>
                  <a:lnTo>
                    <a:pt x="5755" y="8244"/>
                  </a:lnTo>
                  <a:lnTo>
                    <a:pt x="5755" y="10900"/>
                  </a:lnTo>
                  <a:lnTo>
                    <a:pt x="5755" y="11066"/>
                  </a:lnTo>
                  <a:lnTo>
                    <a:pt x="5810" y="11232"/>
                  </a:lnTo>
                  <a:lnTo>
                    <a:pt x="5921" y="11397"/>
                  </a:lnTo>
                  <a:lnTo>
                    <a:pt x="6031" y="11508"/>
                  </a:lnTo>
                  <a:lnTo>
                    <a:pt x="9074" y="14164"/>
                  </a:lnTo>
                  <a:lnTo>
                    <a:pt x="9351" y="14274"/>
                  </a:lnTo>
                  <a:lnTo>
                    <a:pt x="9627" y="14330"/>
                  </a:lnTo>
                  <a:lnTo>
                    <a:pt x="9738" y="14330"/>
                  </a:lnTo>
                  <a:lnTo>
                    <a:pt x="9904" y="14274"/>
                  </a:lnTo>
                  <a:lnTo>
                    <a:pt x="10070" y="14164"/>
                  </a:lnTo>
                  <a:lnTo>
                    <a:pt x="10181" y="14053"/>
                  </a:lnTo>
                  <a:lnTo>
                    <a:pt x="10346" y="13776"/>
                  </a:lnTo>
                  <a:lnTo>
                    <a:pt x="10346" y="13500"/>
                  </a:lnTo>
                  <a:lnTo>
                    <a:pt x="10291" y="13223"/>
                  </a:lnTo>
                  <a:lnTo>
                    <a:pt x="10125" y="13002"/>
                  </a:lnTo>
                  <a:lnTo>
                    <a:pt x="7304" y="10568"/>
                  </a:lnTo>
                  <a:lnTo>
                    <a:pt x="7304" y="8244"/>
                  </a:lnTo>
                  <a:lnTo>
                    <a:pt x="7248" y="7967"/>
                  </a:lnTo>
                  <a:lnTo>
                    <a:pt x="7082" y="7746"/>
                  </a:lnTo>
                  <a:lnTo>
                    <a:pt x="6806" y="7580"/>
                  </a:lnTo>
                  <a:lnTo>
                    <a:pt x="6529" y="7469"/>
                  </a:lnTo>
                  <a:close/>
                  <a:moveTo>
                    <a:pt x="7525" y="5533"/>
                  </a:moveTo>
                  <a:lnTo>
                    <a:pt x="8023" y="5644"/>
                  </a:lnTo>
                  <a:lnTo>
                    <a:pt x="8576" y="5754"/>
                  </a:lnTo>
                  <a:lnTo>
                    <a:pt x="9074" y="5920"/>
                  </a:lnTo>
                  <a:lnTo>
                    <a:pt x="9517" y="6142"/>
                  </a:lnTo>
                  <a:lnTo>
                    <a:pt x="9959" y="6418"/>
                  </a:lnTo>
                  <a:lnTo>
                    <a:pt x="10402" y="6750"/>
                  </a:lnTo>
                  <a:lnTo>
                    <a:pt x="10789" y="7082"/>
                  </a:lnTo>
                  <a:lnTo>
                    <a:pt x="11121" y="7469"/>
                  </a:lnTo>
                  <a:lnTo>
                    <a:pt x="11453" y="7912"/>
                  </a:lnTo>
                  <a:lnTo>
                    <a:pt x="11730" y="8355"/>
                  </a:lnTo>
                  <a:lnTo>
                    <a:pt x="11951" y="8797"/>
                  </a:lnTo>
                  <a:lnTo>
                    <a:pt x="12117" y="9295"/>
                  </a:lnTo>
                  <a:lnTo>
                    <a:pt x="12228" y="9848"/>
                  </a:lnTo>
                  <a:lnTo>
                    <a:pt x="12338" y="10346"/>
                  </a:lnTo>
                  <a:lnTo>
                    <a:pt x="12338" y="10900"/>
                  </a:lnTo>
                  <a:lnTo>
                    <a:pt x="12338" y="11453"/>
                  </a:lnTo>
                  <a:lnTo>
                    <a:pt x="12228" y="12006"/>
                  </a:lnTo>
                  <a:lnTo>
                    <a:pt x="12117" y="12504"/>
                  </a:lnTo>
                  <a:lnTo>
                    <a:pt x="11951" y="13002"/>
                  </a:lnTo>
                  <a:lnTo>
                    <a:pt x="11730" y="13500"/>
                  </a:lnTo>
                  <a:lnTo>
                    <a:pt x="11453" y="13942"/>
                  </a:lnTo>
                  <a:lnTo>
                    <a:pt x="11121" y="14330"/>
                  </a:lnTo>
                  <a:lnTo>
                    <a:pt x="10789" y="14717"/>
                  </a:lnTo>
                  <a:lnTo>
                    <a:pt x="10402" y="15104"/>
                  </a:lnTo>
                  <a:lnTo>
                    <a:pt x="9959" y="15381"/>
                  </a:lnTo>
                  <a:lnTo>
                    <a:pt x="9517" y="15657"/>
                  </a:lnTo>
                  <a:lnTo>
                    <a:pt x="9074" y="15879"/>
                  </a:lnTo>
                  <a:lnTo>
                    <a:pt x="8576" y="16100"/>
                  </a:lnTo>
                  <a:lnTo>
                    <a:pt x="8023" y="16211"/>
                  </a:lnTo>
                  <a:lnTo>
                    <a:pt x="7525" y="16321"/>
                  </a:lnTo>
                  <a:lnTo>
                    <a:pt x="6418" y="16321"/>
                  </a:lnTo>
                  <a:lnTo>
                    <a:pt x="5865" y="16211"/>
                  </a:lnTo>
                  <a:lnTo>
                    <a:pt x="5367" y="16100"/>
                  </a:lnTo>
                  <a:lnTo>
                    <a:pt x="4869" y="15879"/>
                  </a:lnTo>
                  <a:lnTo>
                    <a:pt x="4371" y="15657"/>
                  </a:lnTo>
                  <a:lnTo>
                    <a:pt x="3929" y="15381"/>
                  </a:lnTo>
                  <a:lnTo>
                    <a:pt x="3542" y="15104"/>
                  </a:lnTo>
                  <a:lnTo>
                    <a:pt x="3154" y="14717"/>
                  </a:lnTo>
                  <a:lnTo>
                    <a:pt x="2767" y="14330"/>
                  </a:lnTo>
                  <a:lnTo>
                    <a:pt x="2490" y="13942"/>
                  </a:lnTo>
                  <a:lnTo>
                    <a:pt x="2214" y="13500"/>
                  </a:lnTo>
                  <a:lnTo>
                    <a:pt x="1993" y="13002"/>
                  </a:lnTo>
                  <a:lnTo>
                    <a:pt x="1771" y="12504"/>
                  </a:lnTo>
                  <a:lnTo>
                    <a:pt x="1661" y="12006"/>
                  </a:lnTo>
                  <a:lnTo>
                    <a:pt x="1550" y="11453"/>
                  </a:lnTo>
                  <a:lnTo>
                    <a:pt x="1550" y="10900"/>
                  </a:lnTo>
                  <a:lnTo>
                    <a:pt x="1550" y="10346"/>
                  </a:lnTo>
                  <a:lnTo>
                    <a:pt x="1661" y="9848"/>
                  </a:lnTo>
                  <a:lnTo>
                    <a:pt x="1771" y="9295"/>
                  </a:lnTo>
                  <a:lnTo>
                    <a:pt x="1993" y="8797"/>
                  </a:lnTo>
                  <a:lnTo>
                    <a:pt x="2214" y="8355"/>
                  </a:lnTo>
                  <a:lnTo>
                    <a:pt x="2490" y="7912"/>
                  </a:lnTo>
                  <a:lnTo>
                    <a:pt x="2767" y="7469"/>
                  </a:lnTo>
                  <a:lnTo>
                    <a:pt x="3154" y="7082"/>
                  </a:lnTo>
                  <a:lnTo>
                    <a:pt x="3542" y="6750"/>
                  </a:lnTo>
                  <a:lnTo>
                    <a:pt x="3929" y="6418"/>
                  </a:lnTo>
                  <a:lnTo>
                    <a:pt x="4371" y="6142"/>
                  </a:lnTo>
                  <a:lnTo>
                    <a:pt x="4869" y="5920"/>
                  </a:lnTo>
                  <a:lnTo>
                    <a:pt x="5367" y="5754"/>
                  </a:lnTo>
                  <a:lnTo>
                    <a:pt x="5865" y="5644"/>
                  </a:lnTo>
                  <a:lnTo>
                    <a:pt x="6418" y="5533"/>
                  </a:lnTo>
                  <a:close/>
                  <a:moveTo>
                    <a:pt x="9295" y="17483"/>
                  </a:moveTo>
                  <a:lnTo>
                    <a:pt x="9295" y="20305"/>
                  </a:lnTo>
                  <a:lnTo>
                    <a:pt x="4648" y="20305"/>
                  </a:lnTo>
                  <a:lnTo>
                    <a:pt x="4648" y="17483"/>
                  </a:lnTo>
                  <a:lnTo>
                    <a:pt x="5201" y="17649"/>
                  </a:lnTo>
                  <a:lnTo>
                    <a:pt x="5755" y="17760"/>
                  </a:lnTo>
                  <a:lnTo>
                    <a:pt x="6363" y="17815"/>
                  </a:lnTo>
                  <a:lnTo>
                    <a:pt x="6972" y="17870"/>
                  </a:lnTo>
                  <a:lnTo>
                    <a:pt x="7580" y="17815"/>
                  </a:lnTo>
                  <a:lnTo>
                    <a:pt x="8134" y="17760"/>
                  </a:lnTo>
                  <a:lnTo>
                    <a:pt x="8742" y="17649"/>
                  </a:lnTo>
                  <a:lnTo>
                    <a:pt x="9295" y="17483"/>
                  </a:lnTo>
                  <a:close/>
                  <a:moveTo>
                    <a:pt x="3874" y="1"/>
                  </a:moveTo>
                  <a:lnTo>
                    <a:pt x="3542" y="56"/>
                  </a:lnTo>
                  <a:lnTo>
                    <a:pt x="3320" y="222"/>
                  </a:lnTo>
                  <a:lnTo>
                    <a:pt x="3154" y="443"/>
                  </a:lnTo>
                  <a:lnTo>
                    <a:pt x="3099" y="775"/>
                  </a:lnTo>
                  <a:lnTo>
                    <a:pt x="3099" y="5146"/>
                  </a:lnTo>
                  <a:lnTo>
                    <a:pt x="2435" y="5644"/>
                  </a:lnTo>
                  <a:lnTo>
                    <a:pt x="1827" y="6252"/>
                  </a:lnTo>
                  <a:lnTo>
                    <a:pt x="1273" y="6861"/>
                  </a:lnTo>
                  <a:lnTo>
                    <a:pt x="831" y="7580"/>
                  </a:lnTo>
                  <a:lnTo>
                    <a:pt x="499" y="8355"/>
                  </a:lnTo>
                  <a:lnTo>
                    <a:pt x="222" y="9185"/>
                  </a:lnTo>
                  <a:lnTo>
                    <a:pt x="56" y="10014"/>
                  </a:lnTo>
                  <a:lnTo>
                    <a:pt x="1" y="10900"/>
                  </a:lnTo>
                  <a:lnTo>
                    <a:pt x="56" y="11785"/>
                  </a:lnTo>
                  <a:lnTo>
                    <a:pt x="222" y="12670"/>
                  </a:lnTo>
                  <a:lnTo>
                    <a:pt x="499" y="13444"/>
                  </a:lnTo>
                  <a:lnTo>
                    <a:pt x="831" y="14219"/>
                  </a:lnTo>
                  <a:lnTo>
                    <a:pt x="1273" y="14938"/>
                  </a:lnTo>
                  <a:lnTo>
                    <a:pt x="1827" y="15602"/>
                  </a:lnTo>
                  <a:lnTo>
                    <a:pt x="2435" y="16211"/>
                  </a:lnTo>
                  <a:lnTo>
                    <a:pt x="3099" y="16709"/>
                  </a:lnTo>
                  <a:lnTo>
                    <a:pt x="3099" y="21079"/>
                  </a:lnTo>
                  <a:lnTo>
                    <a:pt x="3154" y="21356"/>
                  </a:lnTo>
                  <a:lnTo>
                    <a:pt x="3320" y="21632"/>
                  </a:lnTo>
                  <a:lnTo>
                    <a:pt x="3542" y="21798"/>
                  </a:lnTo>
                  <a:lnTo>
                    <a:pt x="3874" y="21854"/>
                  </a:lnTo>
                  <a:lnTo>
                    <a:pt x="10015" y="21854"/>
                  </a:lnTo>
                  <a:lnTo>
                    <a:pt x="10346" y="21798"/>
                  </a:lnTo>
                  <a:lnTo>
                    <a:pt x="10568" y="21632"/>
                  </a:lnTo>
                  <a:lnTo>
                    <a:pt x="10734" y="21356"/>
                  </a:lnTo>
                  <a:lnTo>
                    <a:pt x="10789" y="21079"/>
                  </a:lnTo>
                  <a:lnTo>
                    <a:pt x="10789" y="16709"/>
                  </a:lnTo>
                  <a:lnTo>
                    <a:pt x="11508" y="16211"/>
                  </a:lnTo>
                  <a:lnTo>
                    <a:pt x="12062" y="15602"/>
                  </a:lnTo>
                  <a:lnTo>
                    <a:pt x="12615" y="14938"/>
                  </a:lnTo>
                  <a:lnTo>
                    <a:pt x="13057" y="14219"/>
                  </a:lnTo>
                  <a:lnTo>
                    <a:pt x="13389" y="13444"/>
                  </a:lnTo>
                  <a:lnTo>
                    <a:pt x="13666" y="12670"/>
                  </a:lnTo>
                  <a:lnTo>
                    <a:pt x="13832" y="11785"/>
                  </a:lnTo>
                  <a:lnTo>
                    <a:pt x="13887" y="10900"/>
                  </a:lnTo>
                  <a:lnTo>
                    <a:pt x="13832" y="10014"/>
                  </a:lnTo>
                  <a:lnTo>
                    <a:pt x="13666" y="9185"/>
                  </a:lnTo>
                  <a:lnTo>
                    <a:pt x="13389" y="8355"/>
                  </a:lnTo>
                  <a:lnTo>
                    <a:pt x="13057" y="7580"/>
                  </a:lnTo>
                  <a:lnTo>
                    <a:pt x="12615" y="6861"/>
                  </a:lnTo>
                  <a:lnTo>
                    <a:pt x="12062" y="6252"/>
                  </a:lnTo>
                  <a:lnTo>
                    <a:pt x="11508" y="5644"/>
                  </a:lnTo>
                  <a:lnTo>
                    <a:pt x="10789" y="5146"/>
                  </a:lnTo>
                  <a:lnTo>
                    <a:pt x="10789" y="775"/>
                  </a:lnTo>
                  <a:lnTo>
                    <a:pt x="10734" y="443"/>
                  </a:lnTo>
                  <a:lnTo>
                    <a:pt x="10568" y="222"/>
                  </a:lnTo>
                  <a:lnTo>
                    <a:pt x="10346" y="56"/>
                  </a:lnTo>
                  <a:lnTo>
                    <a:pt x="10015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 rot="2357159">
              <a:off x="358847" y="180980"/>
              <a:ext cx="256871" cy="173641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 rot="5239795">
              <a:off x="2893367" y="12366"/>
              <a:ext cx="173612" cy="256833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301666" y="-175575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263430" y="672385"/>
              <a:ext cx="174266" cy="256839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 rot="-3491382">
              <a:off x="206778" y="508996"/>
              <a:ext cx="152810" cy="256846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 rot="-2888323">
              <a:off x="8645327" y="3200998"/>
              <a:ext cx="173613" cy="256830"/>
            </a:xfrm>
            <a:custGeom>
              <a:avLst/>
              <a:gdLst/>
              <a:ahLst/>
              <a:cxnLst/>
              <a:rect l="l" t="t" r="r" b="b"/>
              <a:pathLst>
                <a:path w="14773" h="21854" extrusionOk="0">
                  <a:moveTo>
                    <a:pt x="10678" y="4095"/>
                  </a:moveTo>
                  <a:lnTo>
                    <a:pt x="10678" y="8078"/>
                  </a:lnTo>
                  <a:lnTo>
                    <a:pt x="4095" y="8078"/>
                  </a:lnTo>
                  <a:lnTo>
                    <a:pt x="4095" y="4095"/>
                  </a:lnTo>
                  <a:close/>
                  <a:moveTo>
                    <a:pt x="2546" y="2546"/>
                  </a:moveTo>
                  <a:lnTo>
                    <a:pt x="2546" y="9627"/>
                  </a:lnTo>
                  <a:lnTo>
                    <a:pt x="12227" y="9627"/>
                  </a:lnTo>
                  <a:lnTo>
                    <a:pt x="12227" y="2546"/>
                  </a:lnTo>
                  <a:close/>
                  <a:moveTo>
                    <a:pt x="7359" y="14662"/>
                  </a:moveTo>
                  <a:lnTo>
                    <a:pt x="7635" y="14717"/>
                  </a:lnTo>
                  <a:lnTo>
                    <a:pt x="7857" y="14883"/>
                  </a:lnTo>
                  <a:lnTo>
                    <a:pt x="8023" y="15104"/>
                  </a:lnTo>
                  <a:lnTo>
                    <a:pt x="8023" y="15326"/>
                  </a:lnTo>
                  <a:lnTo>
                    <a:pt x="8023" y="15602"/>
                  </a:lnTo>
                  <a:lnTo>
                    <a:pt x="7857" y="15824"/>
                  </a:lnTo>
                  <a:lnTo>
                    <a:pt x="7635" y="15934"/>
                  </a:lnTo>
                  <a:lnTo>
                    <a:pt x="7359" y="15990"/>
                  </a:lnTo>
                  <a:lnTo>
                    <a:pt x="7138" y="15934"/>
                  </a:lnTo>
                  <a:lnTo>
                    <a:pt x="6916" y="15824"/>
                  </a:lnTo>
                  <a:lnTo>
                    <a:pt x="6750" y="15602"/>
                  </a:lnTo>
                  <a:lnTo>
                    <a:pt x="6750" y="15326"/>
                  </a:lnTo>
                  <a:lnTo>
                    <a:pt x="6750" y="15104"/>
                  </a:lnTo>
                  <a:lnTo>
                    <a:pt x="6916" y="14883"/>
                  </a:lnTo>
                  <a:lnTo>
                    <a:pt x="7138" y="14717"/>
                  </a:lnTo>
                  <a:lnTo>
                    <a:pt x="7359" y="14662"/>
                  </a:lnTo>
                  <a:close/>
                  <a:moveTo>
                    <a:pt x="7359" y="13113"/>
                  </a:moveTo>
                  <a:lnTo>
                    <a:pt x="6916" y="13168"/>
                  </a:lnTo>
                  <a:lnTo>
                    <a:pt x="6529" y="13334"/>
                  </a:lnTo>
                  <a:lnTo>
                    <a:pt x="6142" y="13500"/>
                  </a:lnTo>
                  <a:lnTo>
                    <a:pt x="5810" y="13777"/>
                  </a:lnTo>
                  <a:lnTo>
                    <a:pt x="5533" y="14109"/>
                  </a:lnTo>
                  <a:lnTo>
                    <a:pt x="5367" y="14496"/>
                  </a:lnTo>
                  <a:lnTo>
                    <a:pt x="5201" y="14883"/>
                  </a:lnTo>
                  <a:lnTo>
                    <a:pt x="5201" y="15326"/>
                  </a:lnTo>
                  <a:lnTo>
                    <a:pt x="5201" y="15768"/>
                  </a:lnTo>
                  <a:lnTo>
                    <a:pt x="5367" y="16211"/>
                  </a:lnTo>
                  <a:lnTo>
                    <a:pt x="5533" y="16598"/>
                  </a:lnTo>
                  <a:lnTo>
                    <a:pt x="5810" y="16875"/>
                  </a:lnTo>
                  <a:lnTo>
                    <a:pt x="6142" y="17151"/>
                  </a:lnTo>
                  <a:lnTo>
                    <a:pt x="6529" y="17373"/>
                  </a:lnTo>
                  <a:lnTo>
                    <a:pt x="6916" y="17483"/>
                  </a:lnTo>
                  <a:lnTo>
                    <a:pt x="7359" y="17539"/>
                  </a:lnTo>
                  <a:lnTo>
                    <a:pt x="7857" y="17483"/>
                  </a:lnTo>
                  <a:lnTo>
                    <a:pt x="8244" y="17373"/>
                  </a:lnTo>
                  <a:lnTo>
                    <a:pt x="8631" y="17151"/>
                  </a:lnTo>
                  <a:lnTo>
                    <a:pt x="8963" y="16875"/>
                  </a:lnTo>
                  <a:lnTo>
                    <a:pt x="9240" y="16598"/>
                  </a:lnTo>
                  <a:lnTo>
                    <a:pt x="9406" y="16211"/>
                  </a:lnTo>
                  <a:lnTo>
                    <a:pt x="9572" y="15768"/>
                  </a:lnTo>
                  <a:lnTo>
                    <a:pt x="9572" y="15326"/>
                  </a:lnTo>
                  <a:lnTo>
                    <a:pt x="9572" y="14883"/>
                  </a:lnTo>
                  <a:lnTo>
                    <a:pt x="9406" y="14496"/>
                  </a:lnTo>
                  <a:lnTo>
                    <a:pt x="9240" y="14109"/>
                  </a:lnTo>
                  <a:lnTo>
                    <a:pt x="8963" y="13777"/>
                  </a:lnTo>
                  <a:lnTo>
                    <a:pt x="8631" y="13500"/>
                  </a:lnTo>
                  <a:lnTo>
                    <a:pt x="8244" y="13334"/>
                  </a:lnTo>
                  <a:lnTo>
                    <a:pt x="7857" y="13168"/>
                  </a:lnTo>
                  <a:lnTo>
                    <a:pt x="7359" y="13113"/>
                  </a:lnTo>
                  <a:close/>
                  <a:moveTo>
                    <a:pt x="7359" y="12117"/>
                  </a:moveTo>
                  <a:lnTo>
                    <a:pt x="7691" y="12172"/>
                  </a:lnTo>
                  <a:lnTo>
                    <a:pt x="8023" y="12228"/>
                  </a:lnTo>
                  <a:lnTo>
                    <a:pt x="8631" y="12393"/>
                  </a:lnTo>
                  <a:lnTo>
                    <a:pt x="9185" y="12670"/>
                  </a:lnTo>
                  <a:lnTo>
                    <a:pt x="9627" y="13057"/>
                  </a:lnTo>
                  <a:lnTo>
                    <a:pt x="10014" y="13555"/>
                  </a:lnTo>
                  <a:lnTo>
                    <a:pt x="10346" y="14109"/>
                  </a:lnTo>
                  <a:lnTo>
                    <a:pt x="10512" y="14717"/>
                  </a:lnTo>
                  <a:lnTo>
                    <a:pt x="10568" y="14994"/>
                  </a:lnTo>
                  <a:lnTo>
                    <a:pt x="10568" y="15326"/>
                  </a:lnTo>
                  <a:lnTo>
                    <a:pt x="10568" y="15658"/>
                  </a:lnTo>
                  <a:lnTo>
                    <a:pt x="10512" y="15990"/>
                  </a:lnTo>
                  <a:lnTo>
                    <a:pt x="10346" y="16598"/>
                  </a:lnTo>
                  <a:lnTo>
                    <a:pt x="10014" y="17151"/>
                  </a:lnTo>
                  <a:lnTo>
                    <a:pt x="9627" y="17594"/>
                  </a:lnTo>
                  <a:lnTo>
                    <a:pt x="9185" y="17981"/>
                  </a:lnTo>
                  <a:lnTo>
                    <a:pt x="8631" y="18313"/>
                  </a:lnTo>
                  <a:lnTo>
                    <a:pt x="8023" y="18479"/>
                  </a:lnTo>
                  <a:lnTo>
                    <a:pt x="7691" y="18534"/>
                  </a:lnTo>
                  <a:lnTo>
                    <a:pt x="7082" y="18534"/>
                  </a:lnTo>
                  <a:lnTo>
                    <a:pt x="6750" y="18479"/>
                  </a:lnTo>
                  <a:lnTo>
                    <a:pt x="6142" y="18313"/>
                  </a:lnTo>
                  <a:lnTo>
                    <a:pt x="5588" y="17981"/>
                  </a:lnTo>
                  <a:lnTo>
                    <a:pt x="5146" y="17594"/>
                  </a:lnTo>
                  <a:lnTo>
                    <a:pt x="4759" y="17151"/>
                  </a:lnTo>
                  <a:lnTo>
                    <a:pt x="4427" y="16598"/>
                  </a:lnTo>
                  <a:lnTo>
                    <a:pt x="4261" y="15990"/>
                  </a:lnTo>
                  <a:lnTo>
                    <a:pt x="4205" y="15658"/>
                  </a:lnTo>
                  <a:lnTo>
                    <a:pt x="4205" y="15326"/>
                  </a:lnTo>
                  <a:lnTo>
                    <a:pt x="4205" y="14994"/>
                  </a:lnTo>
                  <a:lnTo>
                    <a:pt x="4261" y="14717"/>
                  </a:lnTo>
                  <a:lnTo>
                    <a:pt x="4427" y="14109"/>
                  </a:lnTo>
                  <a:lnTo>
                    <a:pt x="4759" y="13555"/>
                  </a:lnTo>
                  <a:lnTo>
                    <a:pt x="5146" y="13057"/>
                  </a:lnTo>
                  <a:lnTo>
                    <a:pt x="5588" y="12670"/>
                  </a:lnTo>
                  <a:lnTo>
                    <a:pt x="6142" y="12393"/>
                  </a:lnTo>
                  <a:lnTo>
                    <a:pt x="6750" y="12228"/>
                  </a:lnTo>
                  <a:lnTo>
                    <a:pt x="7082" y="12172"/>
                  </a:lnTo>
                  <a:lnTo>
                    <a:pt x="7359" y="12117"/>
                  </a:lnTo>
                  <a:close/>
                  <a:moveTo>
                    <a:pt x="7359" y="10568"/>
                  </a:moveTo>
                  <a:lnTo>
                    <a:pt x="6916" y="10623"/>
                  </a:lnTo>
                  <a:lnTo>
                    <a:pt x="6418" y="10678"/>
                  </a:lnTo>
                  <a:lnTo>
                    <a:pt x="5976" y="10789"/>
                  </a:lnTo>
                  <a:lnTo>
                    <a:pt x="5533" y="10955"/>
                  </a:lnTo>
                  <a:lnTo>
                    <a:pt x="5146" y="11176"/>
                  </a:lnTo>
                  <a:lnTo>
                    <a:pt x="4759" y="11398"/>
                  </a:lnTo>
                  <a:lnTo>
                    <a:pt x="4371" y="11674"/>
                  </a:lnTo>
                  <a:lnTo>
                    <a:pt x="4039" y="12006"/>
                  </a:lnTo>
                  <a:lnTo>
                    <a:pt x="3707" y="12338"/>
                  </a:lnTo>
                  <a:lnTo>
                    <a:pt x="3431" y="12670"/>
                  </a:lnTo>
                  <a:lnTo>
                    <a:pt x="3210" y="13057"/>
                  </a:lnTo>
                  <a:lnTo>
                    <a:pt x="2988" y="13500"/>
                  </a:lnTo>
                  <a:lnTo>
                    <a:pt x="2878" y="13943"/>
                  </a:lnTo>
                  <a:lnTo>
                    <a:pt x="2712" y="14385"/>
                  </a:lnTo>
                  <a:lnTo>
                    <a:pt x="2656" y="14883"/>
                  </a:lnTo>
                  <a:lnTo>
                    <a:pt x="2656" y="15326"/>
                  </a:lnTo>
                  <a:lnTo>
                    <a:pt x="2656" y="15824"/>
                  </a:lnTo>
                  <a:lnTo>
                    <a:pt x="2712" y="16321"/>
                  </a:lnTo>
                  <a:lnTo>
                    <a:pt x="2878" y="16764"/>
                  </a:lnTo>
                  <a:lnTo>
                    <a:pt x="2988" y="17207"/>
                  </a:lnTo>
                  <a:lnTo>
                    <a:pt x="3210" y="17594"/>
                  </a:lnTo>
                  <a:lnTo>
                    <a:pt x="3431" y="17981"/>
                  </a:lnTo>
                  <a:lnTo>
                    <a:pt x="3707" y="18368"/>
                  </a:lnTo>
                  <a:lnTo>
                    <a:pt x="4039" y="18700"/>
                  </a:lnTo>
                  <a:lnTo>
                    <a:pt x="4371" y="18977"/>
                  </a:lnTo>
                  <a:lnTo>
                    <a:pt x="4759" y="19254"/>
                  </a:lnTo>
                  <a:lnTo>
                    <a:pt x="5146" y="19530"/>
                  </a:lnTo>
                  <a:lnTo>
                    <a:pt x="5533" y="19696"/>
                  </a:lnTo>
                  <a:lnTo>
                    <a:pt x="5976" y="19862"/>
                  </a:lnTo>
                  <a:lnTo>
                    <a:pt x="6418" y="19973"/>
                  </a:lnTo>
                  <a:lnTo>
                    <a:pt x="6916" y="20084"/>
                  </a:lnTo>
                  <a:lnTo>
                    <a:pt x="7857" y="20084"/>
                  </a:lnTo>
                  <a:lnTo>
                    <a:pt x="8355" y="19973"/>
                  </a:lnTo>
                  <a:lnTo>
                    <a:pt x="8797" y="19862"/>
                  </a:lnTo>
                  <a:lnTo>
                    <a:pt x="9240" y="19696"/>
                  </a:lnTo>
                  <a:lnTo>
                    <a:pt x="9627" y="19530"/>
                  </a:lnTo>
                  <a:lnTo>
                    <a:pt x="10014" y="19254"/>
                  </a:lnTo>
                  <a:lnTo>
                    <a:pt x="10402" y="18977"/>
                  </a:lnTo>
                  <a:lnTo>
                    <a:pt x="10734" y="18700"/>
                  </a:lnTo>
                  <a:lnTo>
                    <a:pt x="11066" y="18368"/>
                  </a:lnTo>
                  <a:lnTo>
                    <a:pt x="11342" y="17981"/>
                  </a:lnTo>
                  <a:lnTo>
                    <a:pt x="11564" y="17594"/>
                  </a:lnTo>
                  <a:lnTo>
                    <a:pt x="11785" y="17207"/>
                  </a:lnTo>
                  <a:lnTo>
                    <a:pt x="11895" y="16764"/>
                  </a:lnTo>
                  <a:lnTo>
                    <a:pt x="12061" y="16321"/>
                  </a:lnTo>
                  <a:lnTo>
                    <a:pt x="12117" y="15824"/>
                  </a:lnTo>
                  <a:lnTo>
                    <a:pt x="12117" y="15326"/>
                  </a:lnTo>
                  <a:lnTo>
                    <a:pt x="12117" y="14883"/>
                  </a:lnTo>
                  <a:lnTo>
                    <a:pt x="12061" y="14385"/>
                  </a:lnTo>
                  <a:lnTo>
                    <a:pt x="11895" y="13943"/>
                  </a:lnTo>
                  <a:lnTo>
                    <a:pt x="11785" y="13500"/>
                  </a:lnTo>
                  <a:lnTo>
                    <a:pt x="11564" y="13057"/>
                  </a:lnTo>
                  <a:lnTo>
                    <a:pt x="11342" y="12670"/>
                  </a:lnTo>
                  <a:lnTo>
                    <a:pt x="11066" y="12338"/>
                  </a:lnTo>
                  <a:lnTo>
                    <a:pt x="10734" y="12006"/>
                  </a:lnTo>
                  <a:lnTo>
                    <a:pt x="10402" y="11674"/>
                  </a:lnTo>
                  <a:lnTo>
                    <a:pt x="10014" y="11398"/>
                  </a:lnTo>
                  <a:lnTo>
                    <a:pt x="9627" y="11176"/>
                  </a:lnTo>
                  <a:lnTo>
                    <a:pt x="9240" y="10955"/>
                  </a:lnTo>
                  <a:lnTo>
                    <a:pt x="8797" y="10789"/>
                  </a:lnTo>
                  <a:lnTo>
                    <a:pt x="8355" y="10678"/>
                  </a:lnTo>
                  <a:lnTo>
                    <a:pt x="7857" y="10623"/>
                  </a:lnTo>
                  <a:lnTo>
                    <a:pt x="7359" y="10568"/>
                  </a:lnTo>
                  <a:close/>
                  <a:moveTo>
                    <a:pt x="12449" y="1550"/>
                  </a:moveTo>
                  <a:lnTo>
                    <a:pt x="12615" y="1605"/>
                  </a:lnTo>
                  <a:lnTo>
                    <a:pt x="12781" y="1716"/>
                  </a:lnTo>
                  <a:lnTo>
                    <a:pt x="12947" y="1827"/>
                  </a:lnTo>
                  <a:lnTo>
                    <a:pt x="13057" y="1993"/>
                  </a:lnTo>
                  <a:lnTo>
                    <a:pt x="13168" y="2159"/>
                  </a:lnTo>
                  <a:lnTo>
                    <a:pt x="13223" y="2325"/>
                  </a:lnTo>
                  <a:lnTo>
                    <a:pt x="13223" y="2546"/>
                  </a:lnTo>
                  <a:lnTo>
                    <a:pt x="13223" y="19309"/>
                  </a:lnTo>
                  <a:lnTo>
                    <a:pt x="13223" y="19530"/>
                  </a:lnTo>
                  <a:lnTo>
                    <a:pt x="13168" y="19696"/>
                  </a:lnTo>
                  <a:lnTo>
                    <a:pt x="13057" y="19862"/>
                  </a:lnTo>
                  <a:lnTo>
                    <a:pt x="12947" y="20028"/>
                  </a:lnTo>
                  <a:lnTo>
                    <a:pt x="12781" y="20139"/>
                  </a:lnTo>
                  <a:lnTo>
                    <a:pt x="12615" y="20249"/>
                  </a:lnTo>
                  <a:lnTo>
                    <a:pt x="12449" y="20305"/>
                  </a:lnTo>
                  <a:lnTo>
                    <a:pt x="2324" y="20305"/>
                  </a:lnTo>
                  <a:lnTo>
                    <a:pt x="2158" y="20249"/>
                  </a:lnTo>
                  <a:lnTo>
                    <a:pt x="1992" y="20139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6"/>
                  </a:lnTo>
                  <a:lnTo>
                    <a:pt x="1550" y="2325"/>
                  </a:lnTo>
                  <a:lnTo>
                    <a:pt x="1605" y="2159"/>
                  </a:lnTo>
                  <a:lnTo>
                    <a:pt x="1716" y="1993"/>
                  </a:lnTo>
                  <a:lnTo>
                    <a:pt x="1826" y="1827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4"/>
                  </a:lnTo>
                  <a:lnTo>
                    <a:pt x="720" y="720"/>
                  </a:lnTo>
                  <a:lnTo>
                    <a:pt x="443" y="1107"/>
                  </a:lnTo>
                  <a:lnTo>
                    <a:pt x="167" y="1550"/>
                  </a:lnTo>
                  <a:lnTo>
                    <a:pt x="56" y="2048"/>
                  </a:lnTo>
                  <a:lnTo>
                    <a:pt x="1" y="2546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167" y="20305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3"/>
                  </a:lnTo>
                  <a:lnTo>
                    <a:pt x="2048" y="21799"/>
                  </a:lnTo>
                  <a:lnTo>
                    <a:pt x="2546" y="21854"/>
                  </a:lnTo>
                  <a:lnTo>
                    <a:pt x="12227" y="21854"/>
                  </a:lnTo>
                  <a:lnTo>
                    <a:pt x="12725" y="21799"/>
                  </a:lnTo>
                  <a:lnTo>
                    <a:pt x="13223" y="21633"/>
                  </a:lnTo>
                  <a:lnTo>
                    <a:pt x="13666" y="21411"/>
                  </a:lnTo>
                  <a:lnTo>
                    <a:pt x="14053" y="21079"/>
                  </a:lnTo>
                  <a:lnTo>
                    <a:pt x="14330" y="20747"/>
                  </a:lnTo>
                  <a:lnTo>
                    <a:pt x="14606" y="20305"/>
                  </a:lnTo>
                  <a:lnTo>
                    <a:pt x="14717" y="19807"/>
                  </a:lnTo>
                  <a:lnTo>
                    <a:pt x="14772" y="19309"/>
                  </a:lnTo>
                  <a:lnTo>
                    <a:pt x="14772" y="2546"/>
                  </a:lnTo>
                  <a:lnTo>
                    <a:pt x="14717" y="2048"/>
                  </a:lnTo>
                  <a:lnTo>
                    <a:pt x="14606" y="1550"/>
                  </a:lnTo>
                  <a:lnTo>
                    <a:pt x="14330" y="1107"/>
                  </a:lnTo>
                  <a:lnTo>
                    <a:pt x="14053" y="720"/>
                  </a:lnTo>
                  <a:lnTo>
                    <a:pt x="13666" y="444"/>
                  </a:lnTo>
                  <a:lnTo>
                    <a:pt x="13223" y="222"/>
                  </a:lnTo>
                  <a:lnTo>
                    <a:pt x="12725" y="56"/>
                  </a:lnTo>
                  <a:lnTo>
                    <a:pt x="12227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 rot="-5209778">
              <a:off x="477013" y="1599460"/>
              <a:ext cx="194430" cy="256850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11340" y="1103372"/>
              <a:ext cx="205481" cy="256193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 rot="960139">
              <a:off x="839930" y="-54260"/>
              <a:ext cx="256848" cy="256848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 rot="5131367">
              <a:off x="3536340" y="163989"/>
              <a:ext cx="215239" cy="236055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21;p1"/>
            <p:cNvGrpSpPr/>
            <p:nvPr/>
          </p:nvGrpSpPr>
          <p:grpSpPr>
            <a:xfrm rot="3738602">
              <a:off x="445744" y="4146054"/>
              <a:ext cx="256846" cy="100792"/>
              <a:chOff x="5191939" y="3353769"/>
              <a:chExt cx="256839" cy="100789"/>
            </a:xfrm>
          </p:grpSpPr>
          <p:sp>
            <p:nvSpPr>
              <p:cNvPr id="22" name="Google Shape;22;p1"/>
              <p:cNvSpPr/>
              <p:nvPr/>
            </p:nvSpPr>
            <p:spPr>
              <a:xfrm>
                <a:off x="5212752" y="3353769"/>
                <a:ext cx="215224" cy="100789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8576" extrusionOk="0">
                    <a:moveTo>
                      <a:pt x="4315" y="1549"/>
                    </a:moveTo>
                    <a:lnTo>
                      <a:pt x="4869" y="1605"/>
                    </a:lnTo>
                    <a:lnTo>
                      <a:pt x="5366" y="1771"/>
                    </a:lnTo>
                    <a:lnTo>
                      <a:pt x="5809" y="1992"/>
                    </a:lnTo>
                    <a:lnTo>
                      <a:pt x="6252" y="2324"/>
                    </a:lnTo>
                    <a:lnTo>
                      <a:pt x="6584" y="2766"/>
                    </a:lnTo>
                    <a:lnTo>
                      <a:pt x="6860" y="3209"/>
                    </a:lnTo>
                    <a:lnTo>
                      <a:pt x="6971" y="3762"/>
                    </a:lnTo>
                    <a:lnTo>
                      <a:pt x="7026" y="4316"/>
                    </a:lnTo>
                    <a:lnTo>
                      <a:pt x="6971" y="4869"/>
                    </a:lnTo>
                    <a:lnTo>
                      <a:pt x="6860" y="5367"/>
                    </a:lnTo>
                    <a:lnTo>
                      <a:pt x="6584" y="5809"/>
                    </a:lnTo>
                    <a:lnTo>
                      <a:pt x="6252" y="6252"/>
                    </a:lnTo>
                    <a:lnTo>
                      <a:pt x="5809" y="6584"/>
                    </a:lnTo>
                    <a:lnTo>
                      <a:pt x="5366" y="6860"/>
                    </a:lnTo>
                    <a:lnTo>
                      <a:pt x="4869" y="6971"/>
                    </a:lnTo>
                    <a:lnTo>
                      <a:pt x="4315" y="7026"/>
                    </a:lnTo>
                    <a:lnTo>
                      <a:pt x="3762" y="6971"/>
                    </a:lnTo>
                    <a:lnTo>
                      <a:pt x="3209" y="6860"/>
                    </a:lnTo>
                    <a:lnTo>
                      <a:pt x="2766" y="6584"/>
                    </a:lnTo>
                    <a:lnTo>
                      <a:pt x="2324" y="6252"/>
                    </a:lnTo>
                    <a:lnTo>
                      <a:pt x="1992" y="5809"/>
                    </a:lnTo>
                    <a:lnTo>
                      <a:pt x="1770" y="5367"/>
                    </a:lnTo>
                    <a:lnTo>
                      <a:pt x="1604" y="4869"/>
                    </a:lnTo>
                    <a:lnTo>
                      <a:pt x="1549" y="4316"/>
                    </a:lnTo>
                    <a:lnTo>
                      <a:pt x="1604" y="3762"/>
                    </a:lnTo>
                    <a:lnTo>
                      <a:pt x="1770" y="3209"/>
                    </a:lnTo>
                    <a:lnTo>
                      <a:pt x="1992" y="2766"/>
                    </a:lnTo>
                    <a:lnTo>
                      <a:pt x="2324" y="2324"/>
                    </a:lnTo>
                    <a:lnTo>
                      <a:pt x="2766" y="1992"/>
                    </a:lnTo>
                    <a:lnTo>
                      <a:pt x="3209" y="1771"/>
                    </a:lnTo>
                    <a:lnTo>
                      <a:pt x="3762" y="1605"/>
                    </a:lnTo>
                    <a:lnTo>
                      <a:pt x="4315" y="1549"/>
                    </a:lnTo>
                    <a:close/>
                    <a:moveTo>
                      <a:pt x="13997" y="1549"/>
                    </a:moveTo>
                    <a:lnTo>
                      <a:pt x="14550" y="1605"/>
                    </a:lnTo>
                    <a:lnTo>
                      <a:pt x="15104" y="1771"/>
                    </a:lnTo>
                    <a:lnTo>
                      <a:pt x="15546" y="1992"/>
                    </a:lnTo>
                    <a:lnTo>
                      <a:pt x="15933" y="2324"/>
                    </a:lnTo>
                    <a:lnTo>
                      <a:pt x="16265" y="2766"/>
                    </a:lnTo>
                    <a:lnTo>
                      <a:pt x="16542" y="3209"/>
                    </a:lnTo>
                    <a:lnTo>
                      <a:pt x="16708" y="3762"/>
                    </a:lnTo>
                    <a:lnTo>
                      <a:pt x="16763" y="4316"/>
                    </a:lnTo>
                    <a:lnTo>
                      <a:pt x="16708" y="4869"/>
                    </a:lnTo>
                    <a:lnTo>
                      <a:pt x="16542" y="5367"/>
                    </a:lnTo>
                    <a:lnTo>
                      <a:pt x="16265" y="5809"/>
                    </a:lnTo>
                    <a:lnTo>
                      <a:pt x="15933" y="6252"/>
                    </a:lnTo>
                    <a:lnTo>
                      <a:pt x="15546" y="6584"/>
                    </a:lnTo>
                    <a:lnTo>
                      <a:pt x="15104" y="6860"/>
                    </a:lnTo>
                    <a:lnTo>
                      <a:pt x="14550" y="6971"/>
                    </a:lnTo>
                    <a:lnTo>
                      <a:pt x="13997" y="7026"/>
                    </a:lnTo>
                    <a:lnTo>
                      <a:pt x="13444" y="6971"/>
                    </a:lnTo>
                    <a:lnTo>
                      <a:pt x="12946" y="6860"/>
                    </a:lnTo>
                    <a:lnTo>
                      <a:pt x="12448" y="6584"/>
                    </a:lnTo>
                    <a:lnTo>
                      <a:pt x="12061" y="6252"/>
                    </a:lnTo>
                    <a:lnTo>
                      <a:pt x="11729" y="5809"/>
                    </a:lnTo>
                    <a:lnTo>
                      <a:pt x="11452" y="5367"/>
                    </a:lnTo>
                    <a:lnTo>
                      <a:pt x="11286" y="4869"/>
                    </a:lnTo>
                    <a:lnTo>
                      <a:pt x="11231" y="4316"/>
                    </a:lnTo>
                    <a:lnTo>
                      <a:pt x="11286" y="3762"/>
                    </a:lnTo>
                    <a:lnTo>
                      <a:pt x="11452" y="3209"/>
                    </a:lnTo>
                    <a:lnTo>
                      <a:pt x="11729" y="2766"/>
                    </a:lnTo>
                    <a:lnTo>
                      <a:pt x="12061" y="2324"/>
                    </a:lnTo>
                    <a:lnTo>
                      <a:pt x="12448" y="1992"/>
                    </a:lnTo>
                    <a:lnTo>
                      <a:pt x="12946" y="1771"/>
                    </a:lnTo>
                    <a:lnTo>
                      <a:pt x="13444" y="1605"/>
                    </a:lnTo>
                    <a:lnTo>
                      <a:pt x="13997" y="1549"/>
                    </a:lnTo>
                    <a:close/>
                    <a:moveTo>
                      <a:pt x="3873" y="0"/>
                    </a:moveTo>
                    <a:lnTo>
                      <a:pt x="3430" y="56"/>
                    </a:lnTo>
                    <a:lnTo>
                      <a:pt x="3043" y="166"/>
                    </a:lnTo>
                    <a:lnTo>
                      <a:pt x="2600" y="332"/>
                    </a:lnTo>
                    <a:lnTo>
                      <a:pt x="2268" y="498"/>
                    </a:lnTo>
                    <a:lnTo>
                      <a:pt x="1881" y="719"/>
                    </a:lnTo>
                    <a:lnTo>
                      <a:pt x="1549" y="996"/>
                    </a:lnTo>
                    <a:lnTo>
                      <a:pt x="1272" y="1273"/>
                    </a:lnTo>
                    <a:lnTo>
                      <a:pt x="996" y="1549"/>
                    </a:lnTo>
                    <a:lnTo>
                      <a:pt x="719" y="1881"/>
                    </a:lnTo>
                    <a:lnTo>
                      <a:pt x="498" y="2269"/>
                    </a:lnTo>
                    <a:lnTo>
                      <a:pt x="332" y="2601"/>
                    </a:lnTo>
                    <a:lnTo>
                      <a:pt x="166" y="2988"/>
                    </a:lnTo>
                    <a:lnTo>
                      <a:pt x="55" y="3430"/>
                    </a:lnTo>
                    <a:lnTo>
                      <a:pt x="0" y="3873"/>
                    </a:lnTo>
                    <a:lnTo>
                      <a:pt x="0" y="4316"/>
                    </a:lnTo>
                    <a:lnTo>
                      <a:pt x="0" y="4758"/>
                    </a:lnTo>
                    <a:lnTo>
                      <a:pt x="55" y="5145"/>
                    </a:lnTo>
                    <a:lnTo>
                      <a:pt x="166" y="5588"/>
                    </a:lnTo>
                    <a:lnTo>
                      <a:pt x="332" y="5975"/>
                    </a:lnTo>
                    <a:lnTo>
                      <a:pt x="498" y="6363"/>
                    </a:lnTo>
                    <a:lnTo>
                      <a:pt x="719" y="6694"/>
                    </a:lnTo>
                    <a:lnTo>
                      <a:pt x="996" y="7026"/>
                    </a:lnTo>
                    <a:lnTo>
                      <a:pt x="1272" y="7358"/>
                    </a:lnTo>
                    <a:lnTo>
                      <a:pt x="1549" y="7635"/>
                    </a:lnTo>
                    <a:lnTo>
                      <a:pt x="1881" y="7856"/>
                    </a:lnTo>
                    <a:lnTo>
                      <a:pt x="2268" y="8078"/>
                    </a:lnTo>
                    <a:lnTo>
                      <a:pt x="2600" y="8244"/>
                    </a:lnTo>
                    <a:lnTo>
                      <a:pt x="3043" y="8410"/>
                    </a:lnTo>
                    <a:lnTo>
                      <a:pt x="3430" y="8520"/>
                    </a:lnTo>
                    <a:lnTo>
                      <a:pt x="3873" y="8575"/>
                    </a:lnTo>
                    <a:lnTo>
                      <a:pt x="4758" y="8575"/>
                    </a:lnTo>
                    <a:lnTo>
                      <a:pt x="5145" y="8520"/>
                    </a:lnTo>
                    <a:lnTo>
                      <a:pt x="5588" y="8410"/>
                    </a:lnTo>
                    <a:lnTo>
                      <a:pt x="5975" y="8244"/>
                    </a:lnTo>
                    <a:lnTo>
                      <a:pt x="6362" y="8078"/>
                    </a:lnTo>
                    <a:lnTo>
                      <a:pt x="6694" y="7856"/>
                    </a:lnTo>
                    <a:lnTo>
                      <a:pt x="7026" y="7635"/>
                    </a:lnTo>
                    <a:lnTo>
                      <a:pt x="7358" y="7358"/>
                    </a:lnTo>
                    <a:lnTo>
                      <a:pt x="7635" y="7026"/>
                    </a:lnTo>
                    <a:lnTo>
                      <a:pt x="7856" y="6694"/>
                    </a:lnTo>
                    <a:lnTo>
                      <a:pt x="8077" y="6363"/>
                    </a:lnTo>
                    <a:lnTo>
                      <a:pt x="8243" y="5975"/>
                    </a:lnTo>
                    <a:lnTo>
                      <a:pt x="8409" y="5588"/>
                    </a:lnTo>
                    <a:lnTo>
                      <a:pt x="8520" y="5145"/>
                    </a:lnTo>
                    <a:lnTo>
                      <a:pt x="8575" y="4758"/>
                    </a:lnTo>
                    <a:lnTo>
                      <a:pt x="8575" y="4316"/>
                    </a:lnTo>
                    <a:lnTo>
                      <a:pt x="8631" y="4094"/>
                    </a:lnTo>
                    <a:lnTo>
                      <a:pt x="8741" y="3928"/>
                    </a:lnTo>
                    <a:lnTo>
                      <a:pt x="8963" y="3762"/>
                    </a:lnTo>
                    <a:lnTo>
                      <a:pt x="9350" y="3762"/>
                    </a:lnTo>
                    <a:lnTo>
                      <a:pt x="9516" y="3928"/>
                    </a:lnTo>
                    <a:lnTo>
                      <a:pt x="9682" y="4094"/>
                    </a:lnTo>
                    <a:lnTo>
                      <a:pt x="9682" y="4316"/>
                    </a:lnTo>
                    <a:lnTo>
                      <a:pt x="9737" y="4758"/>
                    </a:lnTo>
                    <a:lnTo>
                      <a:pt x="9792" y="5145"/>
                    </a:lnTo>
                    <a:lnTo>
                      <a:pt x="9903" y="5588"/>
                    </a:lnTo>
                    <a:lnTo>
                      <a:pt x="10014" y="5975"/>
                    </a:lnTo>
                    <a:lnTo>
                      <a:pt x="10235" y="6363"/>
                    </a:lnTo>
                    <a:lnTo>
                      <a:pt x="10456" y="6694"/>
                    </a:lnTo>
                    <a:lnTo>
                      <a:pt x="10678" y="7026"/>
                    </a:lnTo>
                    <a:lnTo>
                      <a:pt x="10954" y="7358"/>
                    </a:lnTo>
                    <a:lnTo>
                      <a:pt x="11286" y="7635"/>
                    </a:lnTo>
                    <a:lnTo>
                      <a:pt x="11618" y="7856"/>
                    </a:lnTo>
                    <a:lnTo>
                      <a:pt x="11950" y="8078"/>
                    </a:lnTo>
                    <a:lnTo>
                      <a:pt x="12337" y="8244"/>
                    </a:lnTo>
                    <a:lnTo>
                      <a:pt x="12725" y="8410"/>
                    </a:lnTo>
                    <a:lnTo>
                      <a:pt x="13112" y="8520"/>
                    </a:lnTo>
                    <a:lnTo>
                      <a:pt x="13554" y="8575"/>
                    </a:lnTo>
                    <a:lnTo>
                      <a:pt x="14440" y="8575"/>
                    </a:lnTo>
                    <a:lnTo>
                      <a:pt x="14882" y="8520"/>
                    </a:lnTo>
                    <a:lnTo>
                      <a:pt x="15270" y="8410"/>
                    </a:lnTo>
                    <a:lnTo>
                      <a:pt x="15657" y="8244"/>
                    </a:lnTo>
                    <a:lnTo>
                      <a:pt x="16044" y="8078"/>
                    </a:lnTo>
                    <a:lnTo>
                      <a:pt x="16431" y="7856"/>
                    </a:lnTo>
                    <a:lnTo>
                      <a:pt x="16763" y="7635"/>
                    </a:lnTo>
                    <a:lnTo>
                      <a:pt x="17040" y="7358"/>
                    </a:lnTo>
                    <a:lnTo>
                      <a:pt x="17317" y="7026"/>
                    </a:lnTo>
                    <a:lnTo>
                      <a:pt x="17593" y="6694"/>
                    </a:lnTo>
                    <a:lnTo>
                      <a:pt x="17814" y="6363"/>
                    </a:lnTo>
                    <a:lnTo>
                      <a:pt x="17980" y="5975"/>
                    </a:lnTo>
                    <a:lnTo>
                      <a:pt x="18091" y="5588"/>
                    </a:lnTo>
                    <a:lnTo>
                      <a:pt x="18202" y="5145"/>
                    </a:lnTo>
                    <a:lnTo>
                      <a:pt x="18312" y="4758"/>
                    </a:lnTo>
                    <a:lnTo>
                      <a:pt x="18312" y="4316"/>
                    </a:lnTo>
                    <a:lnTo>
                      <a:pt x="18312" y="3873"/>
                    </a:lnTo>
                    <a:lnTo>
                      <a:pt x="18202" y="3430"/>
                    </a:lnTo>
                    <a:lnTo>
                      <a:pt x="18091" y="2988"/>
                    </a:lnTo>
                    <a:lnTo>
                      <a:pt x="17980" y="2601"/>
                    </a:lnTo>
                    <a:lnTo>
                      <a:pt x="17814" y="2269"/>
                    </a:lnTo>
                    <a:lnTo>
                      <a:pt x="17593" y="1881"/>
                    </a:lnTo>
                    <a:lnTo>
                      <a:pt x="17317" y="1549"/>
                    </a:lnTo>
                    <a:lnTo>
                      <a:pt x="17040" y="1273"/>
                    </a:lnTo>
                    <a:lnTo>
                      <a:pt x="16763" y="996"/>
                    </a:lnTo>
                    <a:lnTo>
                      <a:pt x="16431" y="719"/>
                    </a:lnTo>
                    <a:lnTo>
                      <a:pt x="16044" y="498"/>
                    </a:lnTo>
                    <a:lnTo>
                      <a:pt x="15657" y="332"/>
                    </a:lnTo>
                    <a:lnTo>
                      <a:pt x="15270" y="166"/>
                    </a:lnTo>
                    <a:lnTo>
                      <a:pt x="14882" y="56"/>
                    </a:lnTo>
                    <a:lnTo>
                      <a:pt x="14440" y="0"/>
                    </a:lnTo>
                    <a:lnTo>
                      <a:pt x="13997" y="0"/>
                    </a:lnTo>
                    <a:lnTo>
                      <a:pt x="13389" y="56"/>
                    </a:lnTo>
                    <a:lnTo>
                      <a:pt x="12780" y="166"/>
                    </a:lnTo>
                    <a:lnTo>
                      <a:pt x="12227" y="388"/>
                    </a:lnTo>
                    <a:lnTo>
                      <a:pt x="11673" y="664"/>
                    </a:lnTo>
                    <a:lnTo>
                      <a:pt x="11231" y="1051"/>
                    </a:lnTo>
                    <a:lnTo>
                      <a:pt x="10788" y="1439"/>
                    </a:lnTo>
                    <a:lnTo>
                      <a:pt x="10401" y="1937"/>
                    </a:lnTo>
                    <a:lnTo>
                      <a:pt x="10124" y="2435"/>
                    </a:lnTo>
                    <a:lnTo>
                      <a:pt x="9682" y="2269"/>
                    </a:lnTo>
                    <a:lnTo>
                      <a:pt x="9405" y="2213"/>
                    </a:lnTo>
                    <a:lnTo>
                      <a:pt x="8907" y="2213"/>
                    </a:lnTo>
                    <a:lnTo>
                      <a:pt x="8631" y="2269"/>
                    </a:lnTo>
                    <a:lnTo>
                      <a:pt x="8188" y="2435"/>
                    </a:lnTo>
                    <a:lnTo>
                      <a:pt x="7856" y="1937"/>
                    </a:lnTo>
                    <a:lnTo>
                      <a:pt x="7524" y="1439"/>
                    </a:lnTo>
                    <a:lnTo>
                      <a:pt x="7082" y="1051"/>
                    </a:lnTo>
                    <a:lnTo>
                      <a:pt x="6639" y="664"/>
                    </a:lnTo>
                    <a:lnTo>
                      <a:pt x="6086" y="388"/>
                    </a:lnTo>
                    <a:lnTo>
                      <a:pt x="5532" y="166"/>
                    </a:lnTo>
                    <a:lnTo>
                      <a:pt x="4924" y="56"/>
                    </a:lnTo>
                    <a:lnTo>
                      <a:pt x="4315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5191939" y="3369376"/>
                <a:ext cx="24069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763" extrusionOk="0">
                    <a:moveTo>
                      <a:pt x="1273" y="0"/>
                    </a:moveTo>
                    <a:lnTo>
                      <a:pt x="996" y="55"/>
                    </a:lnTo>
                    <a:lnTo>
                      <a:pt x="720" y="166"/>
                    </a:lnTo>
                    <a:lnTo>
                      <a:pt x="554" y="443"/>
                    </a:lnTo>
                    <a:lnTo>
                      <a:pt x="333" y="1051"/>
                    </a:lnTo>
                    <a:lnTo>
                      <a:pt x="111" y="1660"/>
                    </a:lnTo>
                    <a:lnTo>
                      <a:pt x="56" y="2324"/>
                    </a:lnTo>
                    <a:lnTo>
                      <a:pt x="1" y="2988"/>
                    </a:lnTo>
                    <a:lnTo>
                      <a:pt x="56" y="3264"/>
                    </a:lnTo>
                    <a:lnTo>
                      <a:pt x="222" y="3485"/>
                    </a:lnTo>
                    <a:lnTo>
                      <a:pt x="443" y="3651"/>
                    </a:lnTo>
                    <a:lnTo>
                      <a:pt x="775" y="3762"/>
                    </a:lnTo>
                    <a:lnTo>
                      <a:pt x="1052" y="3651"/>
                    </a:lnTo>
                    <a:lnTo>
                      <a:pt x="1328" y="3485"/>
                    </a:lnTo>
                    <a:lnTo>
                      <a:pt x="1494" y="3264"/>
                    </a:lnTo>
                    <a:lnTo>
                      <a:pt x="1550" y="2988"/>
                    </a:lnTo>
                    <a:lnTo>
                      <a:pt x="1550" y="2490"/>
                    </a:lnTo>
                    <a:lnTo>
                      <a:pt x="1660" y="1992"/>
                    </a:lnTo>
                    <a:lnTo>
                      <a:pt x="1771" y="1549"/>
                    </a:lnTo>
                    <a:lnTo>
                      <a:pt x="1937" y="1107"/>
                    </a:lnTo>
                    <a:lnTo>
                      <a:pt x="2048" y="775"/>
                    </a:lnTo>
                    <a:lnTo>
                      <a:pt x="1992" y="498"/>
                    </a:lnTo>
                    <a:lnTo>
                      <a:pt x="1826" y="221"/>
                    </a:lnTo>
                    <a:lnTo>
                      <a:pt x="1550" y="55"/>
                    </a:lnTo>
                    <a:lnTo>
                      <a:pt x="1273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5424709" y="3369376"/>
                <a:ext cx="24069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763" extrusionOk="0">
                    <a:moveTo>
                      <a:pt x="775" y="0"/>
                    </a:moveTo>
                    <a:lnTo>
                      <a:pt x="443" y="55"/>
                    </a:lnTo>
                    <a:lnTo>
                      <a:pt x="222" y="221"/>
                    </a:lnTo>
                    <a:lnTo>
                      <a:pt x="56" y="498"/>
                    </a:lnTo>
                    <a:lnTo>
                      <a:pt x="1" y="775"/>
                    </a:lnTo>
                    <a:lnTo>
                      <a:pt x="56" y="1107"/>
                    </a:lnTo>
                    <a:lnTo>
                      <a:pt x="277" y="1549"/>
                    </a:lnTo>
                    <a:lnTo>
                      <a:pt x="388" y="1992"/>
                    </a:lnTo>
                    <a:lnTo>
                      <a:pt x="443" y="2490"/>
                    </a:lnTo>
                    <a:lnTo>
                      <a:pt x="499" y="2988"/>
                    </a:lnTo>
                    <a:lnTo>
                      <a:pt x="554" y="3264"/>
                    </a:lnTo>
                    <a:lnTo>
                      <a:pt x="720" y="3485"/>
                    </a:lnTo>
                    <a:lnTo>
                      <a:pt x="941" y="3651"/>
                    </a:lnTo>
                    <a:lnTo>
                      <a:pt x="1273" y="3762"/>
                    </a:lnTo>
                    <a:lnTo>
                      <a:pt x="1550" y="3651"/>
                    </a:lnTo>
                    <a:lnTo>
                      <a:pt x="1826" y="3485"/>
                    </a:lnTo>
                    <a:lnTo>
                      <a:pt x="1992" y="3264"/>
                    </a:lnTo>
                    <a:lnTo>
                      <a:pt x="2048" y="2988"/>
                    </a:lnTo>
                    <a:lnTo>
                      <a:pt x="1992" y="2324"/>
                    </a:lnTo>
                    <a:lnTo>
                      <a:pt x="1882" y="1660"/>
                    </a:lnTo>
                    <a:lnTo>
                      <a:pt x="1716" y="1051"/>
                    </a:lnTo>
                    <a:lnTo>
                      <a:pt x="1494" y="443"/>
                    </a:lnTo>
                    <a:lnTo>
                      <a:pt x="1329" y="166"/>
                    </a:lnTo>
                    <a:lnTo>
                      <a:pt x="1052" y="55"/>
                    </a:lnTo>
                    <a:lnTo>
                      <a:pt x="775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" name="Google Shape;25;p1"/>
            <p:cNvSpPr/>
            <p:nvPr/>
          </p:nvSpPr>
          <p:spPr>
            <a:xfrm>
              <a:off x="8389810" y="4028610"/>
              <a:ext cx="256851" cy="254888"/>
            </a:xfrm>
            <a:custGeom>
              <a:avLst/>
              <a:gdLst/>
              <a:ahLst/>
              <a:cxnLst/>
              <a:rect l="l" t="t" r="r" b="b"/>
              <a:pathLst>
                <a:path w="21855" h="21688" extrusionOk="0">
                  <a:moveTo>
                    <a:pt x="7470" y="7138"/>
                  </a:moveTo>
                  <a:lnTo>
                    <a:pt x="7525" y="7248"/>
                  </a:lnTo>
                  <a:lnTo>
                    <a:pt x="7470" y="7304"/>
                  </a:lnTo>
                  <a:lnTo>
                    <a:pt x="7359" y="7304"/>
                  </a:lnTo>
                  <a:lnTo>
                    <a:pt x="7304" y="7248"/>
                  </a:lnTo>
                  <a:lnTo>
                    <a:pt x="7359" y="7138"/>
                  </a:lnTo>
                  <a:close/>
                  <a:moveTo>
                    <a:pt x="7082" y="5589"/>
                  </a:moveTo>
                  <a:lnTo>
                    <a:pt x="6751" y="5699"/>
                  </a:lnTo>
                  <a:lnTo>
                    <a:pt x="6474" y="5865"/>
                  </a:lnTo>
                  <a:lnTo>
                    <a:pt x="6253" y="6031"/>
                  </a:lnTo>
                  <a:lnTo>
                    <a:pt x="6031" y="6308"/>
                  </a:lnTo>
                  <a:lnTo>
                    <a:pt x="5865" y="6585"/>
                  </a:lnTo>
                  <a:lnTo>
                    <a:pt x="5810" y="6916"/>
                  </a:lnTo>
                  <a:lnTo>
                    <a:pt x="5755" y="7248"/>
                  </a:lnTo>
                  <a:lnTo>
                    <a:pt x="5810" y="7580"/>
                  </a:lnTo>
                  <a:lnTo>
                    <a:pt x="5865" y="7857"/>
                  </a:lnTo>
                  <a:lnTo>
                    <a:pt x="6031" y="8134"/>
                  </a:lnTo>
                  <a:lnTo>
                    <a:pt x="6253" y="8410"/>
                  </a:lnTo>
                  <a:lnTo>
                    <a:pt x="6474" y="8576"/>
                  </a:lnTo>
                  <a:lnTo>
                    <a:pt x="6751" y="8742"/>
                  </a:lnTo>
                  <a:lnTo>
                    <a:pt x="7082" y="8853"/>
                  </a:lnTo>
                  <a:lnTo>
                    <a:pt x="7746" y="8853"/>
                  </a:lnTo>
                  <a:lnTo>
                    <a:pt x="8078" y="8742"/>
                  </a:lnTo>
                  <a:lnTo>
                    <a:pt x="8355" y="8576"/>
                  </a:lnTo>
                  <a:lnTo>
                    <a:pt x="8576" y="8410"/>
                  </a:lnTo>
                  <a:lnTo>
                    <a:pt x="8798" y="8134"/>
                  </a:lnTo>
                  <a:lnTo>
                    <a:pt x="8964" y="7857"/>
                  </a:lnTo>
                  <a:lnTo>
                    <a:pt x="9019" y="7580"/>
                  </a:lnTo>
                  <a:lnTo>
                    <a:pt x="9074" y="7248"/>
                  </a:lnTo>
                  <a:lnTo>
                    <a:pt x="9019" y="6916"/>
                  </a:lnTo>
                  <a:lnTo>
                    <a:pt x="8964" y="6585"/>
                  </a:lnTo>
                  <a:lnTo>
                    <a:pt x="8798" y="6308"/>
                  </a:lnTo>
                  <a:lnTo>
                    <a:pt x="8576" y="6031"/>
                  </a:lnTo>
                  <a:lnTo>
                    <a:pt x="8355" y="5865"/>
                  </a:lnTo>
                  <a:lnTo>
                    <a:pt x="8078" y="5699"/>
                  </a:lnTo>
                  <a:lnTo>
                    <a:pt x="7746" y="5589"/>
                  </a:lnTo>
                  <a:close/>
                  <a:moveTo>
                    <a:pt x="14496" y="8631"/>
                  </a:moveTo>
                  <a:lnTo>
                    <a:pt x="14607" y="8687"/>
                  </a:lnTo>
                  <a:lnTo>
                    <a:pt x="14717" y="8742"/>
                  </a:lnTo>
                  <a:lnTo>
                    <a:pt x="14773" y="8853"/>
                  </a:lnTo>
                  <a:lnTo>
                    <a:pt x="14828" y="8963"/>
                  </a:lnTo>
                  <a:lnTo>
                    <a:pt x="14773" y="9129"/>
                  </a:lnTo>
                  <a:lnTo>
                    <a:pt x="14717" y="9240"/>
                  </a:lnTo>
                  <a:lnTo>
                    <a:pt x="14607" y="9295"/>
                  </a:lnTo>
                  <a:lnTo>
                    <a:pt x="14330" y="9295"/>
                  </a:lnTo>
                  <a:lnTo>
                    <a:pt x="14219" y="9240"/>
                  </a:lnTo>
                  <a:lnTo>
                    <a:pt x="14164" y="9129"/>
                  </a:lnTo>
                  <a:lnTo>
                    <a:pt x="14164" y="8963"/>
                  </a:lnTo>
                  <a:lnTo>
                    <a:pt x="14164" y="8853"/>
                  </a:lnTo>
                  <a:lnTo>
                    <a:pt x="14219" y="8742"/>
                  </a:lnTo>
                  <a:lnTo>
                    <a:pt x="14330" y="8687"/>
                  </a:lnTo>
                  <a:lnTo>
                    <a:pt x="14496" y="8631"/>
                  </a:lnTo>
                  <a:close/>
                  <a:moveTo>
                    <a:pt x="14219" y="7802"/>
                  </a:moveTo>
                  <a:lnTo>
                    <a:pt x="13998" y="7857"/>
                  </a:lnTo>
                  <a:lnTo>
                    <a:pt x="13777" y="7968"/>
                  </a:lnTo>
                  <a:lnTo>
                    <a:pt x="13611" y="8134"/>
                  </a:lnTo>
                  <a:lnTo>
                    <a:pt x="13445" y="8300"/>
                  </a:lnTo>
                  <a:lnTo>
                    <a:pt x="13334" y="8521"/>
                  </a:lnTo>
                  <a:lnTo>
                    <a:pt x="13279" y="8742"/>
                  </a:lnTo>
                  <a:lnTo>
                    <a:pt x="13279" y="8963"/>
                  </a:lnTo>
                  <a:lnTo>
                    <a:pt x="13279" y="9240"/>
                  </a:lnTo>
                  <a:lnTo>
                    <a:pt x="13334" y="9461"/>
                  </a:lnTo>
                  <a:lnTo>
                    <a:pt x="13445" y="9683"/>
                  </a:lnTo>
                  <a:lnTo>
                    <a:pt x="13611" y="9849"/>
                  </a:lnTo>
                  <a:lnTo>
                    <a:pt x="13777" y="10015"/>
                  </a:lnTo>
                  <a:lnTo>
                    <a:pt x="13998" y="10125"/>
                  </a:lnTo>
                  <a:lnTo>
                    <a:pt x="14219" y="10181"/>
                  </a:lnTo>
                  <a:lnTo>
                    <a:pt x="14717" y="10181"/>
                  </a:lnTo>
                  <a:lnTo>
                    <a:pt x="14939" y="10125"/>
                  </a:lnTo>
                  <a:lnTo>
                    <a:pt x="15160" y="10015"/>
                  </a:lnTo>
                  <a:lnTo>
                    <a:pt x="15326" y="9849"/>
                  </a:lnTo>
                  <a:lnTo>
                    <a:pt x="15492" y="9683"/>
                  </a:lnTo>
                  <a:lnTo>
                    <a:pt x="15602" y="9461"/>
                  </a:lnTo>
                  <a:lnTo>
                    <a:pt x="15658" y="9240"/>
                  </a:lnTo>
                  <a:lnTo>
                    <a:pt x="15713" y="8963"/>
                  </a:lnTo>
                  <a:lnTo>
                    <a:pt x="15658" y="8742"/>
                  </a:lnTo>
                  <a:lnTo>
                    <a:pt x="15602" y="8521"/>
                  </a:lnTo>
                  <a:lnTo>
                    <a:pt x="15492" y="8300"/>
                  </a:lnTo>
                  <a:lnTo>
                    <a:pt x="15326" y="8134"/>
                  </a:lnTo>
                  <a:lnTo>
                    <a:pt x="15160" y="7968"/>
                  </a:lnTo>
                  <a:lnTo>
                    <a:pt x="14939" y="7857"/>
                  </a:lnTo>
                  <a:lnTo>
                    <a:pt x="14717" y="7802"/>
                  </a:lnTo>
                  <a:close/>
                  <a:moveTo>
                    <a:pt x="3874" y="11287"/>
                  </a:moveTo>
                  <a:lnTo>
                    <a:pt x="3984" y="11342"/>
                  </a:lnTo>
                  <a:lnTo>
                    <a:pt x="4095" y="11398"/>
                  </a:lnTo>
                  <a:lnTo>
                    <a:pt x="4206" y="11508"/>
                  </a:lnTo>
                  <a:lnTo>
                    <a:pt x="4206" y="11619"/>
                  </a:lnTo>
                  <a:lnTo>
                    <a:pt x="4206" y="11785"/>
                  </a:lnTo>
                  <a:lnTo>
                    <a:pt x="4095" y="11896"/>
                  </a:lnTo>
                  <a:lnTo>
                    <a:pt x="3984" y="11951"/>
                  </a:lnTo>
                  <a:lnTo>
                    <a:pt x="3763" y="11951"/>
                  </a:lnTo>
                  <a:lnTo>
                    <a:pt x="3652" y="11896"/>
                  </a:lnTo>
                  <a:lnTo>
                    <a:pt x="3597" y="11785"/>
                  </a:lnTo>
                  <a:lnTo>
                    <a:pt x="3542" y="11619"/>
                  </a:lnTo>
                  <a:lnTo>
                    <a:pt x="3597" y="11508"/>
                  </a:lnTo>
                  <a:lnTo>
                    <a:pt x="3652" y="11398"/>
                  </a:lnTo>
                  <a:lnTo>
                    <a:pt x="3763" y="11342"/>
                  </a:lnTo>
                  <a:lnTo>
                    <a:pt x="3874" y="11287"/>
                  </a:lnTo>
                  <a:close/>
                  <a:moveTo>
                    <a:pt x="3874" y="10402"/>
                  </a:moveTo>
                  <a:lnTo>
                    <a:pt x="3652" y="10457"/>
                  </a:lnTo>
                  <a:lnTo>
                    <a:pt x="3431" y="10513"/>
                  </a:lnTo>
                  <a:lnTo>
                    <a:pt x="3210" y="10623"/>
                  </a:lnTo>
                  <a:lnTo>
                    <a:pt x="3044" y="10789"/>
                  </a:lnTo>
                  <a:lnTo>
                    <a:pt x="2878" y="10955"/>
                  </a:lnTo>
                  <a:lnTo>
                    <a:pt x="2767" y="11176"/>
                  </a:lnTo>
                  <a:lnTo>
                    <a:pt x="2712" y="11398"/>
                  </a:lnTo>
                  <a:lnTo>
                    <a:pt x="2657" y="11619"/>
                  </a:lnTo>
                  <a:lnTo>
                    <a:pt x="2712" y="11896"/>
                  </a:lnTo>
                  <a:lnTo>
                    <a:pt x="2767" y="12117"/>
                  </a:lnTo>
                  <a:lnTo>
                    <a:pt x="2878" y="12338"/>
                  </a:lnTo>
                  <a:lnTo>
                    <a:pt x="3044" y="12504"/>
                  </a:lnTo>
                  <a:lnTo>
                    <a:pt x="3210" y="12670"/>
                  </a:lnTo>
                  <a:lnTo>
                    <a:pt x="3431" y="12781"/>
                  </a:lnTo>
                  <a:lnTo>
                    <a:pt x="3652" y="12836"/>
                  </a:lnTo>
                  <a:lnTo>
                    <a:pt x="4150" y="12836"/>
                  </a:lnTo>
                  <a:lnTo>
                    <a:pt x="4372" y="12781"/>
                  </a:lnTo>
                  <a:lnTo>
                    <a:pt x="4538" y="12670"/>
                  </a:lnTo>
                  <a:lnTo>
                    <a:pt x="4759" y="12504"/>
                  </a:lnTo>
                  <a:lnTo>
                    <a:pt x="4870" y="12338"/>
                  </a:lnTo>
                  <a:lnTo>
                    <a:pt x="4980" y="12117"/>
                  </a:lnTo>
                  <a:lnTo>
                    <a:pt x="5091" y="11896"/>
                  </a:lnTo>
                  <a:lnTo>
                    <a:pt x="5091" y="11619"/>
                  </a:lnTo>
                  <a:lnTo>
                    <a:pt x="5091" y="11398"/>
                  </a:lnTo>
                  <a:lnTo>
                    <a:pt x="4980" y="11176"/>
                  </a:lnTo>
                  <a:lnTo>
                    <a:pt x="4870" y="10955"/>
                  </a:lnTo>
                  <a:lnTo>
                    <a:pt x="4759" y="10789"/>
                  </a:lnTo>
                  <a:lnTo>
                    <a:pt x="4538" y="10623"/>
                  </a:lnTo>
                  <a:lnTo>
                    <a:pt x="4372" y="10513"/>
                  </a:lnTo>
                  <a:lnTo>
                    <a:pt x="4150" y="10457"/>
                  </a:lnTo>
                  <a:lnTo>
                    <a:pt x="3874" y="10402"/>
                  </a:lnTo>
                  <a:close/>
                  <a:moveTo>
                    <a:pt x="10070" y="13279"/>
                  </a:moveTo>
                  <a:lnTo>
                    <a:pt x="10125" y="13334"/>
                  </a:lnTo>
                  <a:lnTo>
                    <a:pt x="10181" y="13389"/>
                  </a:lnTo>
                  <a:lnTo>
                    <a:pt x="10125" y="13445"/>
                  </a:lnTo>
                  <a:lnTo>
                    <a:pt x="10070" y="13500"/>
                  </a:lnTo>
                  <a:lnTo>
                    <a:pt x="9959" y="13445"/>
                  </a:lnTo>
                  <a:lnTo>
                    <a:pt x="9959" y="13389"/>
                  </a:lnTo>
                  <a:lnTo>
                    <a:pt x="9959" y="13334"/>
                  </a:lnTo>
                  <a:lnTo>
                    <a:pt x="10070" y="13279"/>
                  </a:lnTo>
                  <a:close/>
                  <a:moveTo>
                    <a:pt x="10070" y="11730"/>
                  </a:moveTo>
                  <a:lnTo>
                    <a:pt x="9738" y="11785"/>
                  </a:lnTo>
                  <a:lnTo>
                    <a:pt x="9406" y="11896"/>
                  </a:lnTo>
                  <a:lnTo>
                    <a:pt x="9129" y="12006"/>
                  </a:lnTo>
                  <a:lnTo>
                    <a:pt x="8908" y="12228"/>
                  </a:lnTo>
                  <a:lnTo>
                    <a:pt x="8687" y="12504"/>
                  </a:lnTo>
                  <a:lnTo>
                    <a:pt x="8521" y="12781"/>
                  </a:lnTo>
                  <a:lnTo>
                    <a:pt x="8466" y="13057"/>
                  </a:lnTo>
                  <a:lnTo>
                    <a:pt x="8410" y="13389"/>
                  </a:lnTo>
                  <a:lnTo>
                    <a:pt x="8466" y="13721"/>
                  </a:lnTo>
                  <a:lnTo>
                    <a:pt x="8521" y="14053"/>
                  </a:lnTo>
                  <a:lnTo>
                    <a:pt x="8687" y="14330"/>
                  </a:lnTo>
                  <a:lnTo>
                    <a:pt x="8908" y="14551"/>
                  </a:lnTo>
                  <a:lnTo>
                    <a:pt x="9129" y="14772"/>
                  </a:lnTo>
                  <a:lnTo>
                    <a:pt x="9406" y="14938"/>
                  </a:lnTo>
                  <a:lnTo>
                    <a:pt x="9738" y="15049"/>
                  </a:lnTo>
                  <a:lnTo>
                    <a:pt x="10402" y="15049"/>
                  </a:lnTo>
                  <a:lnTo>
                    <a:pt x="10679" y="14938"/>
                  </a:lnTo>
                  <a:lnTo>
                    <a:pt x="11011" y="14772"/>
                  </a:lnTo>
                  <a:lnTo>
                    <a:pt x="11232" y="14551"/>
                  </a:lnTo>
                  <a:lnTo>
                    <a:pt x="11453" y="14330"/>
                  </a:lnTo>
                  <a:lnTo>
                    <a:pt x="11564" y="14053"/>
                  </a:lnTo>
                  <a:lnTo>
                    <a:pt x="11674" y="13721"/>
                  </a:lnTo>
                  <a:lnTo>
                    <a:pt x="11730" y="13389"/>
                  </a:lnTo>
                  <a:lnTo>
                    <a:pt x="11674" y="13057"/>
                  </a:lnTo>
                  <a:lnTo>
                    <a:pt x="11564" y="12781"/>
                  </a:lnTo>
                  <a:lnTo>
                    <a:pt x="11453" y="12504"/>
                  </a:lnTo>
                  <a:lnTo>
                    <a:pt x="11232" y="12228"/>
                  </a:lnTo>
                  <a:lnTo>
                    <a:pt x="11011" y="12006"/>
                  </a:lnTo>
                  <a:lnTo>
                    <a:pt x="10679" y="11896"/>
                  </a:lnTo>
                  <a:lnTo>
                    <a:pt x="10402" y="11785"/>
                  </a:lnTo>
                  <a:lnTo>
                    <a:pt x="10070" y="11730"/>
                  </a:lnTo>
                  <a:close/>
                  <a:moveTo>
                    <a:pt x="13611" y="16598"/>
                  </a:moveTo>
                  <a:lnTo>
                    <a:pt x="13721" y="16653"/>
                  </a:lnTo>
                  <a:lnTo>
                    <a:pt x="13832" y="16709"/>
                  </a:lnTo>
                  <a:lnTo>
                    <a:pt x="13887" y="16819"/>
                  </a:lnTo>
                  <a:lnTo>
                    <a:pt x="13943" y="16930"/>
                  </a:lnTo>
                  <a:lnTo>
                    <a:pt x="13887" y="17041"/>
                  </a:lnTo>
                  <a:lnTo>
                    <a:pt x="13832" y="17151"/>
                  </a:lnTo>
                  <a:lnTo>
                    <a:pt x="13721" y="17262"/>
                  </a:lnTo>
                  <a:lnTo>
                    <a:pt x="13445" y="17262"/>
                  </a:lnTo>
                  <a:lnTo>
                    <a:pt x="13334" y="17151"/>
                  </a:lnTo>
                  <a:lnTo>
                    <a:pt x="13279" y="17041"/>
                  </a:lnTo>
                  <a:lnTo>
                    <a:pt x="13279" y="16930"/>
                  </a:lnTo>
                  <a:lnTo>
                    <a:pt x="13279" y="16819"/>
                  </a:lnTo>
                  <a:lnTo>
                    <a:pt x="13334" y="16709"/>
                  </a:lnTo>
                  <a:lnTo>
                    <a:pt x="13445" y="16653"/>
                  </a:lnTo>
                  <a:lnTo>
                    <a:pt x="13611" y="16598"/>
                  </a:lnTo>
                  <a:close/>
                  <a:moveTo>
                    <a:pt x="13611" y="15713"/>
                  </a:moveTo>
                  <a:lnTo>
                    <a:pt x="13334" y="15768"/>
                  </a:lnTo>
                  <a:lnTo>
                    <a:pt x="13113" y="15824"/>
                  </a:lnTo>
                  <a:lnTo>
                    <a:pt x="12892" y="15934"/>
                  </a:lnTo>
                  <a:lnTo>
                    <a:pt x="12726" y="16100"/>
                  </a:lnTo>
                  <a:lnTo>
                    <a:pt x="12560" y="16266"/>
                  </a:lnTo>
                  <a:lnTo>
                    <a:pt x="12449" y="16487"/>
                  </a:lnTo>
                  <a:lnTo>
                    <a:pt x="12394" y="16709"/>
                  </a:lnTo>
                  <a:lnTo>
                    <a:pt x="12394" y="16930"/>
                  </a:lnTo>
                  <a:lnTo>
                    <a:pt x="12394" y="17151"/>
                  </a:lnTo>
                  <a:lnTo>
                    <a:pt x="12449" y="17428"/>
                  </a:lnTo>
                  <a:lnTo>
                    <a:pt x="12560" y="17594"/>
                  </a:lnTo>
                  <a:lnTo>
                    <a:pt x="12726" y="17815"/>
                  </a:lnTo>
                  <a:lnTo>
                    <a:pt x="12892" y="17926"/>
                  </a:lnTo>
                  <a:lnTo>
                    <a:pt x="13113" y="18037"/>
                  </a:lnTo>
                  <a:lnTo>
                    <a:pt x="13334" y="18147"/>
                  </a:lnTo>
                  <a:lnTo>
                    <a:pt x="13832" y="18147"/>
                  </a:lnTo>
                  <a:lnTo>
                    <a:pt x="14053" y="18037"/>
                  </a:lnTo>
                  <a:lnTo>
                    <a:pt x="14275" y="17926"/>
                  </a:lnTo>
                  <a:lnTo>
                    <a:pt x="14441" y="17815"/>
                  </a:lnTo>
                  <a:lnTo>
                    <a:pt x="14607" y="17594"/>
                  </a:lnTo>
                  <a:lnTo>
                    <a:pt x="14717" y="17428"/>
                  </a:lnTo>
                  <a:lnTo>
                    <a:pt x="14773" y="17151"/>
                  </a:lnTo>
                  <a:lnTo>
                    <a:pt x="14828" y="16930"/>
                  </a:lnTo>
                  <a:lnTo>
                    <a:pt x="14773" y="16709"/>
                  </a:lnTo>
                  <a:lnTo>
                    <a:pt x="14717" y="16487"/>
                  </a:lnTo>
                  <a:lnTo>
                    <a:pt x="14607" y="16266"/>
                  </a:lnTo>
                  <a:lnTo>
                    <a:pt x="14441" y="16100"/>
                  </a:lnTo>
                  <a:lnTo>
                    <a:pt x="14275" y="15934"/>
                  </a:lnTo>
                  <a:lnTo>
                    <a:pt x="14053" y="15824"/>
                  </a:lnTo>
                  <a:lnTo>
                    <a:pt x="13832" y="15768"/>
                  </a:lnTo>
                  <a:lnTo>
                    <a:pt x="13611" y="15713"/>
                  </a:lnTo>
                  <a:close/>
                  <a:moveTo>
                    <a:pt x="8466" y="1716"/>
                  </a:moveTo>
                  <a:lnTo>
                    <a:pt x="8521" y="2103"/>
                  </a:lnTo>
                  <a:lnTo>
                    <a:pt x="8632" y="2491"/>
                  </a:lnTo>
                  <a:lnTo>
                    <a:pt x="8798" y="2822"/>
                  </a:lnTo>
                  <a:lnTo>
                    <a:pt x="8964" y="3154"/>
                  </a:lnTo>
                  <a:lnTo>
                    <a:pt x="9406" y="3763"/>
                  </a:lnTo>
                  <a:lnTo>
                    <a:pt x="9904" y="4316"/>
                  </a:lnTo>
                  <a:lnTo>
                    <a:pt x="10513" y="4759"/>
                  </a:lnTo>
                  <a:lnTo>
                    <a:pt x="10845" y="4925"/>
                  </a:lnTo>
                  <a:lnTo>
                    <a:pt x="11176" y="5091"/>
                  </a:lnTo>
                  <a:lnTo>
                    <a:pt x="11564" y="5201"/>
                  </a:lnTo>
                  <a:lnTo>
                    <a:pt x="11951" y="5257"/>
                  </a:lnTo>
                  <a:lnTo>
                    <a:pt x="12338" y="5312"/>
                  </a:lnTo>
                  <a:lnTo>
                    <a:pt x="12726" y="5367"/>
                  </a:lnTo>
                  <a:lnTo>
                    <a:pt x="13113" y="5312"/>
                  </a:lnTo>
                  <a:lnTo>
                    <a:pt x="13555" y="5257"/>
                  </a:lnTo>
                  <a:lnTo>
                    <a:pt x="13943" y="5146"/>
                  </a:lnTo>
                  <a:lnTo>
                    <a:pt x="14330" y="5035"/>
                  </a:lnTo>
                  <a:lnTo>
                    <a:pt x="14662" y="5478"/>
                  </a:lnTo>
                  <a:lnTo>
                    <a:pt x="14994" y="5865"/>
                  </a:lnTo>
                  <a:lnTo>
                    <a:pt x="15436" y="6253"/>
                  </a:lnTo>
                  <a:lnTo>
                    <a:pt x="15879" y="6529"/>
                  </a:lnTo>
                  <a:lnTo>
                    <a:pt x="16377" y="6806"/>
                  </a:lnTo>
                  <a:lnTo>
                    <a:pt x="16875" y="6972"/>
                  </a:lnTo>
                  <a:lnTo>
                    <a:pt x="17428" y="7082"/>
                  </a:lnTo>
                  <a:lnTo>
                    <a:pt x="17981" y="7138"/>
                  </a:lnTo>
                  <a:lnTo>
                    <a:pt x="18369" y="7082"/>
                  </a:lnTo>
                  <a:lnTo>
                    <a:pt x="18756" y="7027"/>
                  </a:lnTo>
                  <a:lnTo>
                    <a:pt x="19475" y="6861"/>
                  </a:lnTo>
                  <a:lnTo>
                    <a:pt x="19807" y="7802"/>
                  </a:lnTo>
                  <a:lnTo>
                    <a:pt x="20084" y="8742"/>
                  </a:lnTo>
                  <a:lnTo>
                    <a:pt x="20250" y="9738"/>
                  </a:lnTo>
                  <a:lnTo>
                    <a:pt x="20305" y="10734"/>
                  </a:lnTo>
                  <a:lnTo>
                    <a:pt x="20250" y="11730"/>
                  </a:lnTo>
                  <a:lnTo>
                    <a:pt x="20139" y="12615"/>
                  </a:lnTo>
                  <a:lnTo>
                    <a:pt x="19918" y="13555"/>
                  </a:lnTo>
                  <a:lnTo>
                    <a:pt x="19586" y="14385"/>
                  </a:lnTo>
                  <a:lnTo>
                    <a:pt x="19199" y="15215"/>
                  </a:lnTo>
                  <a:lnTo>
                    <a:pt x="18701" y="15990"/>
                  </a:lnTo>
                  <a:lnTo>
                    <a:pt x="18203" y="16709"/>
                  </a:lnTo>
                  <a:lnTo>
                    <a:pt x="17594" y="17373"/>
                  </a:lnTo>
                  <a:lnTo>
                    <a:pt x="16930" y="17981"/>
                  </a:lnTo>
                  <a:lnTo>
                    <a:pt x="16156" y="18534"/>
                  </a:lnTo>
                  <a:lnTo>
                    <a:pt x="15436" y="18977"/>
                  </a:lnTo>
                  <a:lnTo>
                    <a:pt x="14607" y="19420"/>
                  </a:lnTo>
                  <a:lnTo>
                    <a:pt x="13721" y="19696"/>
                  </a:lnTo>
                  <a:lnTo>
                    <a:pt x="12836" y="19918"/>
                  </a:lnTo>
                  <a:lnTo>
                    <a:pt x="11896" y="20084"/>
                  </a:lnTo>
                  <a:lnTo>
                    <a:pt x="10955" y="20139"/>
                  </a:lnTo>
                  <a:lnTo>
                    <a:pt x="9959" y="20084"/>
                  </a:lnTo>
                  <a:lnTo>
                    <a:pt x="9074" y="19918"/>
                  </a:lnTo>
                  <a:lnTo>
                    <a:pt x="8134" y="19696"/>
                  </a:lnTo>
                  <a:lnTo>
                    <a:pt x="7304" y="19420"/>
                  </a:lnTo>
                  <a:lnTo>
                    <a:pt x="6474" y="18977"/>
                  </a:lnTo>
                  <a:lnTo>
                    <a:pt x="5699" y="18534"/>
                  </a:lnTo>
                  <a:lnTo>
                    <a:pt x="4980" y="17981"/>
                  </a:lnTo>
                  <a:lnTo>
                    <a:pt x="4316" y="17373"/>
                  </a:lnTo>
                  <a:lnTo>
                    <a:pt x="3708" y="16709"/>
                  </a:lnTo>
                  <a:lnTo>
                    <a:pt x="3154" y="15990"/>
                  </a:lnTo>
                  <a:lnTo>
                    <a:pt x="2712" y="15215"/>
                  </a:lnTo>
                  <a:lnTo>
                    <a:pt x="2325" y="14385"/>
                  </a:lnTo>
                  <a:lnTo>
                    <a:pt x="1993" y="13555"/>
                  </a:lnTo>
                  <a:lnTo>
                    <a:pt x="1771" y="12615"/>
                  </a:lnTo>
                  <a:lnTo>
                    <a:pt x="1605" y="11730"/>
                  </a:lnTo>
                  <a:lnTo>
                    <a:pt x="1550" y="10734"/>
                  </a:lnTo>
                  <a:lnTo>
                    <a:pt x="1605" y="9959"/>
                  </a:lnTo>
                  <a:lnTo>
                    <a:pt x="1716" y="9185"/>
                  </a:lnTo>
                  <a:lnTo>
                    <a:pt x="1827" y="8410"/>
                  </a:lnTo>
                  <a:lnTo>
                    <a:pt x="2048" y="7691"/>
                  </a:lnTo>
                  <a:lnTo>
                    <a:pt x="2325" y="6972"/>
                  </a:lnTo>
                  <a:lnTo>
                    <a:pt x="2657" y="6308"/>
                  </a:lnTo>
                  <a:lnTo>
                    <a:pt x="3044" y="5644"/>
                  </a:lnTo>
                  <a:lnTo>
                    <a:pt x="3486" y="5035"/>
                  </a:lnTo>
                  <a:lnTo>
                    <a:pt x="3984" y="4482"/>
                  </a:lnTo>
                  <a:lnTo>
                    <a:pt x="4482" y="3929"/>
                  </a:lnTo>
                  <a:lnTo>
                    <a:pt x="5091" y="3431"/>
                  </a:lnTo>
                  <a:lnTo>
                    <a:pt x="5699" y="2988"/>
                  </a:lnTo>
                  <a:lnTo>
                    <a:pt x="6308" y="2601"/>
                  </a:lnTo>
                  <a:lnTo>
                    <a:pt x="7027" y="2269"/>
                  </a:lnTo>
                  <a:lnTo>
                    <a:pt x="7691" y="1937"/>
                  </a:lnTo>
                  <a:lnTo>
                    <a:pt x="8466" y="1716"/>
                  </a:lnTo>
                  <a:close/>
                  <a:moveTo>
                    <a:pt x="9074" y="1"/>
                  </a:moveTo>
                  <a:lnTo>
                    <a:pt x="8134" y="222"/>
                  </a:lnTo>
                  <a:lnTo>
                    <a:pt x="7193" y="499"/>
                  </a:lnTo>
                  <a:lnTo>
                    <a:pt x="6308" y="886"/>
                  </a:lnTo>
                  <a:lnTo>
                    <a:pt x="5423" y="1329"/>
                  </a:lnTo>
                  <a:lnTo>
                    <a:pt x="4648" y="1827"/>
                  </a:lnTo>
                  <a:lnTo>
                    <a:pt x="3929" y="2380"/>
                  </a:lnTo>
                  <a:lnTo>
                    <a:pt x="3210" y="3044"/>
                  </a:lnTo>
                  <a:lnTo>
                    <a:pt x="2601" y="3708"/>
                  </a:lnTo>
                  <a:lnTo>
                    <a:pt x="1993" y="4482"/>
                  </a:lnTo>
                  <a:lnTo>
                    <a:pt x="1495" y="5257"/>
                  </a:lnTo>
                  <a:lnTo>
                    <a:pt x="1052" y="6087"/>
                  </a:lnTo>
                  <a:lnTo>
                    <a:pt x="720" y="6972"/>
                  </a:lnTo>
                  <a:lnTo>
                    <a:pt x="388" y="7857"/>
                  </a:lnTo>
                  <a:lnTo>
                    <a:pt x="167" y="8797"/>
                  </a:lnTo>
                  <a:lnTo>
                    <a:pt x="56" y="9793"/>
                  </a:lnTo>
                  <a:lnTo>
                    <a:pt x="1" y="10734"/>
                  </a:lnTo>
                  <a:lnTo>
                    <a:pt x="56" y="11896"/>
                  </a:lnTo>
                  <a:lnTo>
                    <a:pt x="222" y="12947"/>
                  </a:lnTo>
                  <a:lnTo>
                    <a:pt x="499" y="13998"/>
                  </a:lnTo>
                  <a:lnTo>
                    <a:pt x="886" y="14994"/>
                  </a:lnTo>
                  <a:lnTo>
                    <a:pt x="1329" y="15934"/>
                  </a:lnTo>
                  <a:lnTo>
                    <a:pt x="1882" y="16875"/>
                  </a:lnTo>
                  <a:lnTo>
                    <a:pt x="2491" y="17705"/>
                  </a:lnTo>
                  <a:lnTo>
                    <a:pt x="3210" y="18479"/>
                  </a:lnTo>
                  <a:lnTo>
                    <a:pt x="3984" y="19198"/>
                  </a:lnTo>
                  <a:lnTo>
                    <a:pt x="4814" y="19807"/>
                  </a:lnTo>
                  <a:lnTo>
                    <a:pt x="5755" y="20360"/>
                  </a:lnTo>
                  <a:lnTo>
                    <a:pt x="6695" y="20803"/>
                  </a:lnTo>
                  <a:lnTo>
                    <a:pt x="7691" y="21190"/>
                  </a:lnTo>
                  <a:lnTo>
                    <a:pt x="8742" y="21467"/>
                  </a:lnTo>
                  <a:lnTo>
                    <a:pt x="9849" y="21633"/>
                  </a:lnTo>
                  <a:lnTo>
                    <a:pt x="10955" y="21688"/>
                  </a:lnTo>
                  <a:lnTo>
                    <a:pt x="12062" y="21633"/>
                  </a:lnTo>
                  <a:lnTo>
                    <a:pt x="13168" y="21467"/>
                  </a:lnTo>
                  <a:lnTo>
                    <a:pt x="14164" y="21190"/>
                  </a:lnTo>
                  <a:lnTo>
                    <a:pt x="15215" y="20803"/>
                  </a:lnTo>
                  <a:lnTo>
                    <a:pt x="16156" y="20360"/>
                  </a:lnTo>
                  <a:lnTo>
                    <a:pt x="17041" y="19807"/>
                  </a:lnTo>
                  <a:lnTo>
                    <a:pt x="17871" y="19198"/>
                  </a:lnTo>
                  <a:lnTo>
                    <a:pt x="18645" y="18479"/>
                  </a:lnTo>
                  <a:lnTo>
                    <a:pt x="19364" y="17705"/>
                  </a:lnTo>
                  <a:lnTo>
                    <a:pt x="19973" y="16875"/>
                  </a:lnTo>
                  <a:lnTo>
                    <a:pt x="20526" y="15934"/>
                  </a:lnTo>
                  <a:lnTo>
                    <a:pt x="21024" y="14994"/>
                  </a:lnTo>
                  <a:lnTo>
                    <a:pt x="21356" y="13998"/>
                  </a:lnTo>
                  <a:lnTo>
                    <a:pt x="21633" y="12947"/>
                  </a:lnTo>
                  <a:lnTo>
                    <a:pt x="21799" y="11896"/>
                  </a:lnTo>
                  <a:lnTo>
                    <a:pt x="21854" y="10734"/>
                  </a:lnTo>
                  <a:lnTo>
                    <a:pt x="21854" y="10070"/>
                  </a:lnTo>
                  <a:lnTo>
                    <a:pt x="21799" y="9351"/>
                  </a:lnTo>
                  <a:lnTo>
                    <a:pt x="21688" y="8687"/>
                  </a:lnTo>
                  <a:lnTo>
                    <a:pt x="21522" y="8023"/>
                  </a:lnTo>
                  <a:lnTo>
                    <a:pt x="21301" y="7359"/>
                  </a:lnTo>
                  <a:lnTo>
                    <a:pt x="21080" y="6695"/>
                  </a:lnTo>
                  <a:lnTo>
                    <a:pt x="20803" y="6087"/>
                  </a:lnTo>
                  <a:lnTo>
                    <a:pt x="20471" y="5478"/>
                  </a:lnTo>
                  <a:lnTo>
                    <a:pt x="20305" y="5201"/>
                  </a:lnTo>
                  <a:lnTo>
                    <a:pt x="20028" y="5091"/>
                  </a:lnTo>
                  <a:lnTo>
                    <a:pt x="19696" y="5091"/>
                  </a:lnTo>
                  <a:lnTo>
                    <a:pt x="19420" y="5146"/>
                  </a:lnTo>
                  <a:lnTo>
                    <a:pt x="19088" y="5367"/>
                  </a:lnTo>
                  <a:lnTo>
                    <a:pt x="18701" y="5478"/>
                  </a:lnTo>
                  <a:lnTo>
                    <a:pt x="18369" y="5533"/>
                  </a:lnTo>
                  <a:lnTo>
                    <a:pt x="17981" y="5589"/>
                  </a:lnTo>
                  <a:lnTo>
                    <a:pt x="17594" y="5533"/>
                  </a:lnTo>
                  <a:lnTo>
                    <a:pt x="17152" y="5423"/>
                  </a:lnTo>
                  <a:lnTo>
                    <a:pt x="16764" y="5257"/>
                  </a:lnTo>
                  <a:lnTo>
                    <a:pt x="16432" y="5035"/>
                  </a:lnTo>
                  <a:lnTo>
                    <a:pt x="16100" y="4759"/>
                  </a:lnTo>
                  <a:lnTo>
                    <a:pt x="15824" y="4482"/>
                  </a:lnTo>
                  <a:lnTo>
                    <a:pt x="15602" y="4095"/>
                  </a:lnTo>
                  <a:lnTo>
                    <a:pt x="15436" y="3708"/>
                  </a:lnTo>
                  <a:lnTo>
                    <a:pt x="15326" y="3542"/>
                  </a:lnTo>
                  <a:lnTo>
                    <a:pt x="15215" y="3431"/>
                  </a:lnTo>
                  <a:lnTo>
                    <a:pt x="15105" y="3320"/>
                  </a:lnTo>
                  <a:lnTo>
                    <a:pt x="14939" y="3210"/>
                  </a:lnTo>
                  <a:lnTo>
                    <a:pt x="14385" y="3210"/>
                  </a:lnTo>
                  <a:lnTo>
                    <a:pt x="14219" y="3320"/>
                  </a:lnTo>
                  <a:lnTo>
                    <a:pt x="13887" y="3542"/>
                  </a:lnTo>
                  <a:lnTo>
                    <a:pt x="13500" y="3652"/>
                  </a:lnTo>
                  <a:lnTo>
                    <a:pt x="13113" y="3763"/>
                  </a:lnTo>
                  <a:lnTo>
                    <a:pt x="12726" y="3818"/>
                  </a:lnTo>
                  <a:lnTo>
                    <a:pt x="12172" y="3763"/>
                  </a:lnTo>
                  <a:lnTo>
                    <a:pt x="11619" y="3597"/>
                  </a:lnTo>
                  <a:lnTo>
                    <a:pt x="11176" y="3320"/>
                  </a:lnTo>
                  <a:lnTo>
                    <a:pt x="10734" y="2988"/>
                  </a:lnTo>
                  <a:lnTo>
                    <a:pt x="10402" y="2546"/>
                  </a:lnTo>
                  <a:lnTo>
                    <a:pt x="10181" y="2103"/>
                  </a:lnTo>
                  <a:lnTo>
                    <a:pt x="10015" y="1550"/>
                  </a:lnTo>
                  <a:lnTo>
                    <a:pt x="9959" y="997"/>
                  </a:lnTo>
                  <a:lnTo>
                    <a:pt x="9959" y="831"/>
                  </a:lnTo>
                  <a:lnTo>
                    <a:pt x="9959" y="665"/>
                  </a:lnTo>
                  <a:lnTo>
                    <a:pt x="9904" y="499"/>
                  </a:lnTo>
                  <a:lnTo>
                    <a:pt x="9849" y="333"/>
                  </a:lnTo>
                  <a:lnTo>
                    <a:pt x="9738" y="167"/>
                  </a:lnTo>
                  <a:lnTo>
                    <a:pt x="9572" y="112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 rot="-610900">
              <a:off x="2369346" y="62297"/>
              <a:ext cx="194423" cy="256841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 rot="1446362">
              <a:off x="-140058" y="923397"/>
              <a:ext cx="256837" cy="195078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79581" y="2117407"/>
              <a:ext cx="256839" cy="194422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 rot="4880958">
              <a:off x="1713941" y="282614"/>
              <a:ext cx="215199" cy="256810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07352" y="-138510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 rot="-2327469">
              <a:off x="791260" y="1022956"/>
              <a:ext cx="256831" cy="256184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 rot="-2279041">
              <a:off x="7971887" y="4369590"/>
              <a:ext cx="256822" cy="173596"/>
            </a:xfrm>
            <a:custGeom>
              <a:avLst/>
              <a:gdLst/>
              <a:ahLst/>
              <a:cxnLst/>
              <a:rect l="l" t="t" r="r" b="b"/>
              <a:pathLst>
                <a:path w="21854" h="14772" extrusionOk="0">
                  <a:moveTo>
                    <a:pt x="3431" y="2600"/>
                  </a:moveTo>
                  <a:lnTo>
                    <a:pt x="3154" y="2711"/>
                  </a:lnTo>
                  <a:lnTo>
                    <a:pt x="2878" y="2877"/>
                  </a:lnTo>
                  <a:lnTo>
                    <a:pt x="2712" y="3098"/>
                  </a:lnTo>
                  <a:lnTo>
                    <a:pt x="2656" y="3375"/>
                  </a:lnTo>
                  <a:lnTo>
                    <a:pt x="2712" y="3707"/>
                  </a:lnTo>
                  <a:lnTo>
                    <a:pt x="2878" y="3928"/>
                  </a:lnTo>
                  <a:lnTo>
                    <a:pt x="3154" y="4094"/>
                  </a:lnTo>
                  <a:lnTo>
                    <a:pt x="3431" y="4150"/>
                  </a:lnTo>
                  <a:lnTo>
                    <a:pt x="18479" y="4150"/>
                  </a:lnTo>
                  <a:lnTo>
                    <a:pt x="18756" y="4094"/>
                  </a:lnTo>
                  <a:lnTo>
                    <a:pt x="18977" y="3928"/>
                  </a:lnTo>
                  <a:lnTo>
                    <a:pt x="19143" y="3707"/>
                  </a:lnTo>
                  <a:lnTo>
                    <a:pt x="19198" y="3375"/>
                  </a:lnTo>
                  <a:lnTo>
                    <a:pt x="19143" y="3098"/>
                  </a:lnTo>
                  <a:lnTo>
                    <a:pt x="18977" y="2877"/>
                  </a:lnTo>
                  <a:lnTo>
                    <a:pt x="18756" y="2711"/>
                  </a:lnTo>
                  <a:lnTo>
                    <a:pt x="18479" y="2600"/>
                  </a:lnTo>
                  <a:close/>
                  <a:moveTo>
                    <a:pt x="5312" y="7026"/>
                  </a:moveTo>
                  <a:lnTo>
                    <a:pt x="5367" y="7082"/>
                  </a:lnTo>
                  <a:lnTo>
                    <a:pt x="5422" y="7137"/>
                  </a:lnTo>
                  <a:lnTo>
                    <a:pt x="5422" y="7248"/>
                  </a:lnTo>
                  <a:lnTo>
                    <a:pt x="5422" y="7303"/>
                  </a:lnTo>
                  <a:lnTo>
                    <a:pt x="5367" y="7358"/>
                  </a:lnTo>
                  <a:lnTo>
                    <a:pt x="5312" y="7414"/>
                  </a:lnTo>
                  <a:lnTo>
                    <a:pt x="5201" y="7469"/>
                  </a:lnTo>
                  <a:lnTo>
                    <a:pt x="5146" y="7414"/>
                  </a:lnTo>
                  <a:lnTo>
                    <a:pt x="5035" y="7358"/>
                  </a:lnTo>
                  <a:lnTo>
                    <a:pt x="5035" y="7303"/>
                  </a:lnTo>
                  <a:lnTo>
                    <a:pt x="4980" y="7248"/>
                  </a:lnTo>
                  <a:lnTo>
                    <a:pt x="5035" y="7137"/>
                  </a:lnTo>
                  <a:lnTo>
                    <a:pt x="5035" y="7082"/>
                  </a:lnTo>
                  <a:lnTo>
                    <a:pt x="5146" y="7026"/>
                  </a:lnTo>
                  <a:close/>
                  <a:moveTo>
                    <a:pt x="16764" y="7026"/>
                  </a:moveTo>
                  <a:lnTo>
                    <a:pt x="16819" y="7082"/>
                  </a:lnTo>
                  <a:lnTo>
                    <a:pt x="16875" y="7137"/>
                  </a:lnTo>
                  <a:lnTo>
                    <a:pt x="16930" y="7248"/>
                  </a:lnTo>
                  <a:lnTo>
                    <a:pt x="16875" y="7303"/>
                  </a:lnTo>
                  <a:lnTo>
                    <a:pt x="16819" y="7358"/>
                  </a:lnTo>
                  <a:lnTo>
                    <a:pt x="16764" y="7414"/>
                  </a:lnTo>
                  <a:lnTo>
                    <a:pt x="16709" y="7469"/>
                  </a:lnTo>
                  <a:lnTo>
                    <a:pt x="16598" y="7414"/>
                  </a:lnTo>
                  <a:lnTo>
                    <a:pt x="16543" y="7358"/>
                  </a:lnTo>
                  <a:lnTo>
                    <a:pt x="16487" y="7303"/>
                  </a:lnTo>
                  <a:lnTo>
                    <a:pt x="16487" y="7248"/>
                  </a:lnTo>
                  <a:lnTo>
                    <a:pt x="16487" y="7137"/>
                  </a:lnTo>
                  <a:lnTo>
                    <a:pt x="16543" y="7082"/>
                  </a:lnTo>
                  <a:lnTo>
                    <a:pt x="16598" y="7026"/>
                  </a:lnTo>
                  <a:close/>
                  <a:moveTo>
                    <a:pt x="8742" y="6363"/>
                  </a:moveTo>
                  <a:lnTo>
                    <a:pt x="8742" y="8133"/>
                  </a:lnTo>
                  <a:lnTo>
                    <a:pt x="13168" y="8133"/>
                  </a:lnTo>
                  <a:lnTo>
                    <a:pt x="13168" y="6363"/>
                  </a:lnTo>
                  <a:close/>
                  <a:moveTo>
                    <a:pt x="4869" y="5477"/>
                  </a:moveTo>
                  <a:lnTo>
                    <a:pt x="4537" y="5588"/>
                  </a:lnTo>
                  <a:lnTo>
                    <a:pt x="4205" y="5754"/>
                  </a:lnTo>
                  <a:lnTo>
                    <a:pt x="3984" y="5975"/>
                  </a:lnTo>
                  <a:lnTo>
                    <a:pt x="3763" y="6252"/>
                  </a:lnTo>
                  <a:lnTo>
                    <a:pt x="3597" y="6528"/>
                  </a:lnTo>
                  <a:lnTo>
                    <a:pt x="3486" y="6860"/>
                  </a:lnTo>
                  <a:lnTo>
                    <a:pt x="3431" y="7248"/>
                  </a:lnTo>
                  <a:lnTo>
                    <a:pt x="3486" y="7580"/>
                  </a:lnTo>
                  <a:lnTo>
                    <a:pt x="3597" y="7912"/>
                  </a:lnTo>
                  <a:lnTo>
                    <a:pt x="3763" y="8188"/>
                  </a:lnTo>
                  <a:lnTo>
                    <a:pt x="3984" y="8465"/>
                  </a:lnTo>
                  <a:lnTo>
                    <a:pt x="4205" y="8686"/>
                  </a:lnTo>
                  <a:lnTo>
                    <a:pt x="4537" y="8852"/>
                  </a:lnTo>
                  <a:lnTo>
                    <a:pt x="4869" y="8963"/>
                  </a:lnTo>
                  <a:lnTo>
                    <a:pt x="5588" y="8963"/>
                  </a:lnTo>
                  <a:lnTo>
                    <a:pt x="5920" y="8852"/>
                  </a:lnTo>
                  <a:lnTo>
                    <a:pt x="6197" y="8686"/>
                  </a:lnTo>
                  <a:lnTo>
                    <a:pt x="6474" y="8465"/>
                  </a:lnTo>
                  <a:lnTo>
                    <a:pt x="6695" y="8188"/>
                  </a:lnTo>
                  <a:lnTo>
                    <a:pt x="6861" y="7912"/>
                  </a:lnTo>
                  <a:lnTo>
                    <a:pt x="6916" y="7580"/>
                  </a:lnTo>
                  <a:lnTo>
                    <a:pt x="6972" y="7248"/>
                  </a:lnTo>
                  <a:lnTo>
                    <a:pt x="6916" y="6860"/>
                  </a:lnTo>
                  <a:lnTo>
                    <a:pt x="6861" y="6528"/>
                  </a:lnTo>
                  <a:lnTo>
                    <a:pt x="6695" y="6252"/>
                  </a:lnTo>
                  <a:lnTo>
                    <a:pt x="6474" y="5975"/>
                  </a:lnTo>
                  <a:lnTo>
                    <a:pt x="6197" y="5754"/>
                  </a:lnTo>
                  <a:lnTo>
                    <a:pt x="5920" y="5588"/>
                  </a:lnTo>
                  <a:lnTo>
                    <a:pt x="5588" y="5477"/>
                  </a:lnTo>
                  <a:close/>
                  <a:moveTo>
                    <a:pt x="16321" y="5477"/>
                  </a:moveTo>
                  <a:lnTo>
                    <a:pt x="15989" y="5588"/>
                  </a:lnTo>
                  <a:lnTo>
                    <a:pt x="15713" y="5754"/>
                  </a:lnTo>
                  <a:lnTo>
                    <a:pt x="15436" y="5975"/>
                  </a:lnTo>
                  <a:lnTo>
                    <a:pt x="15215" y="6252"/>
                  </a:lnTo>
                  <a:lnTo>
                    <a:pt x="15049" y="6528"/>
                  </a:lnTo>
                  <a:lnTo>
                    <a:pt x="14938" y="6860"/>
                  </a:lnTo>
                  <a:lnTo>
                    <a:pt x="14938" y="7248"/>
                  </a:lnTo>
                  <a:lnTo>
                    <a:pt x="14938" y="7580"/>
                  </a:lnTo>
                  <a:lnTo>
                    <a:pt x="15049" y="7912"/>
                  </a:lnTo>
                  <a:lnTo>
                    <a:pt x="15215" y="8188"/>
                  </a:lnTo>
                  <a:lnTo>
                    <a:pt x="15436" y="8465"/>
                  </a:lnTo>
                  <a:lnTo>
                    <a:pt x="15713" y="8686"/>
                  </a:lnTo>
                  <a:lnTo>
                    <a:pt x="15989" y="8852"/>
                  </a:lnTo>
                  <a:lnTo>
                    <a:pt x="16321" y="8963"/>
                  </a:lnTo>
                  <a:lnTo>
                    <a:pt x="17041" y="8963"/>
                  </a:lnTo>
                  <a:lnTo>
                    <a:pt x="17373" y="8852"/>
                  </a:lnTo>
                  <a:lnTo>
                    <a:pt x="17649" y="8686"/>
                  </a:lnTo>
                  <a:lnTo>
                    <a:pt x="17926" y="8465"/>
                  </a:lnTo>
                  <a:lnTo>
                    <a:pt x="18147" y="8188"/>
                  </a:lnTo>
                  <a:lnTo>
                    <a:pt x="18313" y="7912"/>
                  </a:lnTo>
                  <a:lnTo>
                    <a:pt x="18424" y="7580"/>
                  </a:lnTo>
                  <a:lnTo>
                    <a:pt x="18479" y="7248"/>
                  </a:lnTo>
                  <a:lnTo>
                    <a:pt x="18424" y="6860"/>
                  </a:lnTo>
                  <a:lnTo>
                    <a:pt x="18313" y="6528"/>
                  </a:lnTo>
                  <a:lnTo>
                    <a:pt x="18147" y="6252"/>
                  </a:lnTo>
                  <a:lnTo>
                    <a:pt x="17926" y="5975"/>
                  </a:lnTo>
                  <a:lnTo>
                    <a:pt x="17649" y="5754"/>
                  </a:lnTo>
                  <a:lnTo>
                    <a:pt x="17373" y="5588"/>
                  </a:lnTo>
                  <a:lnTo>
                    <a:pt x="17041" y="5477"/>
                  </a:lnTo>
                  <a:close/>
                  <a:moveTo>
                    <a:pt x="15049" y="12116"/>
                  </a:moveTo>
                  <a:lnTo>
                    <a:pt x="16155" y="13223"/>
                  </a:lnTo>
                  <a:lnTo>
                    <a:pt x="5754" y="13223"/>
                  </a:lnTo>
                  <a:lnTo>
                    <a:pt x="6861" y="12116"/>
                  </a:lnTo>
                  <a:close/>
                  <a:moveTo>
                    <a:pt x="19973" y="1549"/>
                  </a:moveTo>
                  <a:lnTo>
                    <a:pt x="20139" y="1660"/>
                  </a:lnTo>
                  <a:lnTo>
                    <a:pt x="20305" y="1881"/>
                  </a:lnTo>
                  <a:lnTo>
                    <a:pt x="20305" y="2047"/>
                  </a:lnTo>
                  <a:lnTo>
                    <a:pt x="20305" y="12669"/>
                  </a:lnTo>
                  <a:lnTo>
                    <a:pt x="20305" y="12891"/>
                  </a:lnTo>
                  <a:lnTo>
                    <a:pt x="20139" y="13057"/>
                  </a:lnTo>
                  <a:lnTo>
                    <a:pt x="19973" y="13167"/>
                  </a:lnTo>
                  <a:lnTo>
                    <a:pt x="19751" y="13223"/>
                  </a:lnTo>
                  <a:lnTo>
                    <a:pt x="18313" y="13223"/>
                  </a:lnTo>
                  <a:lnTo>
                    <a:pt x="15934" y="10788"/>
                  </a:lnTo>
                  <a:lnTo>
                    <a:pt x="15657" y="10622"/>
                  </a:lnTo>
                  <a:lnTo>
                    <a:pt x="15381" y="10567"/>
                  </a:lnTo>
                  <a:lnTo>
                    <a:pt x="6529" y="10567"/>
                  </a:lnTo>
                  <a:lnTo>
                    <a:pt x="6252" y="10622"/>
                  </a:lnTo>
                  <a:lnTo>
                    <a:pt x="5976" y="10788"/>
                  </a:lnTo>
                  <a:lnTo>
                    <a:pt x="3541" y="13223"/>
                  </a:lnTo>
                  <a:lnTo>
                    <a:pt x="2103" y="13223"/>
                  </a:lnTo>
                  <a:lnTo>
                    <a:pt x="1882" y="13167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69"/>
                  </a:lnTo>
                  <a:lnTo>
                    <a:pt x="1550" y="2047"/>
                  </a:lnTo>
                  <a:lnTo>
                    <a:pt x="1605" y="1881"/>
                  </a:lnTo>
                  <a:lnTo>
                    <a:pt x="1716" y="1660"/>
                  </a:lnTo>
                  <a:lnTo>
                    <a:pt x="1882" y="1549"/>
                  </a:lnTo>
                  <a:close/>
                  <a:moveTo>
                    <a:pt x="1716" y="0"/>
                  </a:moveTo>
                  <a:lnTo>
                    <a:pt x="1328" y="166"/>
                  </a:lnTo>
                  <a:lnTo>
                    <a:pt x="941" y="332"/>
                  </a:lnTo>
                  <a:lnTo>
                    <a:pt x="665" y="609"/>
                  </a:lnTo>
                  <a:lnTo>
                    <a:pt x="388" y="885"/>
                  </a:lnTo>
                  <a:lnTo>
                    <a:pt x="167" y="1273"/>
                  </a:lnTo>
                  <a:lnTo>
                    <a:pt x="56" y="1660"/>
                  </a:lnTo>
                  <a:lnTo>
                    <a:pt x="1" y="2047"/>
                  </a:lnTo>
                  <a:lnTo>
                    <a:pt x="1" y="12669"/>
                  </a:lnTo>
                  <a:lnTo>
                    <a:pt x="56" y="13112"/>
                  </a:lnTo>
                  <a:lnTo>
                    <a:pt x="167" y="13499"/>
                  </a:lnTo>
                  <a:lnTo>
                    <a:pt x="388" y="13831"/>
                  </a:lnTo>
                  <a:lnTo>
                    <a:pt x="665" y="14163"/>
                  </a:lnTo>
                  <a:lnTo>
                    <a:pt x="941" y="14384"/>
                  </a:lnTo>
                  <a:lnTo>
                    <a:pt x="1328" y="14606"/>
                  </a:lnTo>
                  <a:lnTo>
                    <a:pt x="1716" y="14716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6"/>
                  </a:lnTo>
                  <a:lnTo>
                    <a:pt x="20581" y="14606"/>
                  </a:lnTo>
                  <a:lnTo>
                    <a:pt x="20969" y="14384"/>
                  </a:lnTo>
                  <a:lnTo>
                    <a:pt x="21245" y="14163"/>
                  </a:lnTo>
                  <a:lnTo>
                    <a:pt x="21522" y="13831"/>
                  </a:lnTo>
                  <a:lnTo>
                    <a:pt x="21688" y="13499"/>
                  </a:lnTo>
                  <a:lnTo>
                    <a:pt x="21854" y="13112"/>
                  </a:lnTo>
                  <a:lnTo>
                    <a:pt x="21854" y="12669"/>
                  </a:lnTo>
                  <a:lnTo>
                    <a:pt x="21854" y="2047"/>
                  </a:lnTo>
                  <a:lnTo>
                    <a:pt x="21854" y="1660"/>
                  </a:lnTo>
                  <a:lnTo>
                    <a:pt x="21688" y="1273"/>
                  </a:lnTo>
                  <a:lnTo>
                    <a:pt x="21522" y="885"/>
                  </a:lnTo>
                  <a:lnTo>
                    <a:pt x="21245" y="609"/>
                  </a:lnTo>
                  <a:lnTo>
                    <a:pt x="20969" y="332"/>
                  </a:lnTo>
                  <a:lnTo>
                    <a:pt x="20581" y="166"/>
                  </a:lnTo>
                  <a:lnTo>
                    <a:pt x="20194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 rot="-2480581">
              <a:off x="749960" y="486476"/>
              <a:ext cx="256813" cy="230807"/>
            </a:xfrm>
            <a:custGeom>
              <a:avLst/>
              <a:gdLst/>
              <a:ahLst/>
              <a:cxnLst/>
              <a:rect l="l" t="t" r="r" b="b"/>
              <a:pathLst>
                <a:path w="21854" h="19641" extrusionOk="0">
                  <a:moveTo>
                    <a:pt x="15215" y="1716"/>
                  </a:moveTo>
                  <a:lnTo>
                    <a:pt x="15547" y="3099"/>
                  </a:lnTo>
                  <a:lnTo>
                    <a:pt x="10125" y="3099"/>
                  </a:lnTo>
                  <a:lnTo>
                    <a:pt x="15215" y="1716"/>
                  </a:lnTo>
                  <a:close/>
                  <a:moveTo>
                    <a:pt x="2546" y="5755"/>
                  </a:moveTo>
                  <a:lnTo>
                    <a:pt x="2269" y="5810"/>
                  </a:lnTo>
                  <a:lnTo>
                    <a:pt x="1993" y="5976"/>
                  </a:lnTo>
                  <a:lnTo>
                    <a:pt x="1827" y="6197"/>
                  </a:lnTo>
                  <a:lnTo>
                    <a:pt x="1771" y="6529"/>
                  </a:lnTo>
                  <a:lnTo>
                    <a:pt x="1827" y="6806"/>
                  </a:lnTo>
                  <a:lnTo>
                    <a:pt x="1993" y="7027"/>
                  </a:lnTo>
                  <a:lnTo>
                    <a:pt x="2269" y="7193"/>
                  </a:lnTo>
                  <a:lnTo>
                    <a:pt x="2546" y="7304"/>
                  </a:lnTo>
                  <a:lnTo>
                    <a:pt x="3431" y="7304"/>
                  </a:lnTo>
                  <a:lnTo>
                    <a:pt x="3708" y="7193"/>
                  </a:lnTo>
                  <a:lnTo>
                    <a:pt x="3984" y="7027"/>
                  </a:lnTo>
                  <a:lnTo>
                    <a:pt x="4150" y="6806"/>
                  </a:lnTo>
                  <a:lnTo>
                    <a:pt x="4206" y="6529"/>
                  </a:lnTo>
                  <a:lnTo>
                    <a:pt x="4150" y="6197"/>
                  </a:lnTo>
                  <a:lnTo>
                    <a:pt x="3984" y="5976"/>
                  </a:lnTo>
                  <a:lnTo>
                    <a:pt x="3708" y="5810"/>
                  </a:lnTo>
                  <a:lnTo>
                    <a:pt x="3431" y="5755"/>
                  </a:lnTo>
                  <a:close/>
                  <a:moveTo>
                    <a:pt x="6087" y="5755"/>
                  </a:moveTo>
                  <a:lnTo>
                    <a:pt x="5755" y="5810"/>
                  </a:lnTo>
                  <a:lnTo>
                    <a:pt x="5533" y="5976"/>
                  </a:lnTo>
                  <a:lnTo>
                    <a:pt x="5367" y="6197"/>
                  </a:lnTo>
                  <a:lnTo>
                    <a:pt x="5312" y="6529"/>
                  </a:lnTo>
                  <a:lnTo>
                    <a:pt x="5367" y="6806"/>
                  </a:lnTo>
                  <a:lnTo>
                    <a:pt x="5533" y="7027"/>
                  </a:lnTo>
                  <a:lnTo>
                    <a:pt x="5755" y="7193"/>
                  </a:lnTo>
                  <a:lnTo>
                    <a:pt x="6087" y="7304"/>
                  </a:lnTo>
                  <a:lnTo>
                    <a:pt x="6972" y="7304"/>
                  </a:lnTo>
                  <a:lnTo>
                    <a:pt x="7248" y="7193"/>
                  </a:lnTo>
                  <a:lnTo>
                    <a:pt x="7525" y="7027"/>
                  </a:lnTo>
                  <a:lnTo>
                    <a:pt x="7691" y="6806"/>
                  </a:lnTo>
                  <a:lnTo>
                    <a:pt x="7746" y="6529"/>
                  </a:lnTo>
                  <a:lnTo>
                    <a:pt x="7691" y="6197"/>
                  </a:lnTo>
                  <a:lnTo>
                    <a:pt x="7525" y="5976"/>
                  </a:lnTo>
                  <a:lnTo>
                    <a:pt x="7248" y="5810"/>
                  </a:lnTo>
                  <a:lnTo>
                    <a:pt x="6972" y="5755"/>
                  </a:lnTo>
                  <a:close/>
                  <a:moveTo>
                    <a:pt x="9627" y="5755"/>
                  </a:moveTo>
                  <a:lnTo>
                    <a:pt x="9295" y="5810"/>
                  </a:lnTo>
                  <a:lnTo>
                    <a:pt x="9074" y="5976"/>
                  </a:lnTo>
                  <a:lnTo>
                    <a:pt x="8908" y="6197"/>
                  </a:lnTo>
                  <a:lnTo>
                    <a:pt x="8853" y="6529"/>
                  </a:lnTo>
                  <a:lnTo>
                    <a:pt x="8908" y="6806"/>
                  </a:lnTo>
                  <a:lnTo>
                    <a:pt x="9074" y="7027"/>
                  </a:lnTo>
                  <a:lnTo>
                    <a:pt x="9295" y="7193"/>
                  </a:lnTo>
                  <a:lnTo>
                    <a:pt x="9627" y="7304"/>
                  </a:lnTo>
                  <a:lnTo>
                    <a:pt x="10513" y="7304"/>
                  </a:lnTo>
                  <a:lnTo>
                    <a:pt x="10789" y="7193"/>
                  </a:lnTo>
                  <a:lnTo>
                    <a:pt x="11010" y="7027"/>
                  </a:lnTo>
                  <a:lnTo>
                    <a:pt x="11176" y="6806"/>
                  </a:lnTo>
                  <a:lnTo>
                    <a:pt x="11287" y="6529"/>
                  </a:lnTo>
                  <a:lnTo>
                    <a:pt x="11176" y="6197"/>
                  </a:lnTo>
                  <a:lnTo>
                    <a:pt x="11010" y="5976"/>
                  </a:lnTo>
                  <a:lnTo>
                    <a:pt x="10789" y="5810"/>
                  </a:lnTo>
                  <a:lnTo>
                    <a:pt x="10513" y="5755"/>
                  </a:lnTo>
                  <a:close/>
                  <a:moveTo>
                    <a:pt x="13113" y="5755"/>
                  </a:moveTo>
                  <a:lnTo>
                    <a:pt x="12836" y="5810"/>
                  </a:lnTo>
                  <a:lnTo>
                    <a:pt x="12615" y="5976"/>
                  </a:lnTo>
                  <a:lnTo>
                    <a:pt x="12449" y="6197"/>
                  </a:lnTo>
                  <a:lnTo>
                    <a:pt x="12338" y="6529"/>
                  </a:lnTo>
                  <a:lnTo>
                    <a:pt x="12449" y="6806"/>
                  </a:lnTo>
                  <a:lnTo>
                    <a:pt x="12615" y="7027"/>
                  </a:lnTo>
                  <a:lnTo>
                    <a:pt x="12836" y="7193"/>
                  </a:lnTo>
                  <a:lnTo>
                    <a:pt x="13113" y="7304"/>
                  </a:lnTo>
                  <a:lnTo>
                    <a:pt x="13998" y="7304"/>
                  </a:lnTo>
                  <a:lnTo>
                    <a:pt x="14330" y="7193"/>
                  </a:lnTo>
                  <a:lnTo>
                    <a:pt x="14551" y="7027"/>
                  </a:lnTo>
                  <a:lnTo>
                    <a:pt x="14717" y="6806"/>
                  </a:lnTo>
                  <a:lnTo>
                    <a:pt x="14773" y="6529"/>
                  </a:lnTo>
                  <a:lnTo>
                    <a:pt x="14717" y="6197"/>
                  </a:lnTo>
                  <a:lnTo>
                    <a:pt x="14551" y="5976"/>
                  </a:lnTo>
                  <a:lnTo>
                    <a:pt x="14330" y="5810"/>
                  </a:lnTo>
                  <a:lnTo>
                    <a:pt x="13998" y="5755"/>
                  </a:lnTo>
                  <a:close/>
                  <a:moveTo>
                    <a:pt x="16654" y="5755"/>
                  </a:moveTo>
                  <a:lnTo>
                    <a:pt x="16377" y="5810"/>
                  </a:lnTo>
                  <a:lnTo>
                    <a:pt x="16100" y="5976"/>
                  </a:lnTo>
                  <a:lnTo>
                    <a:pt x="15934" y="6197"/>
                  </a:lnTo>
                  <a:lnTo>
                    <a:pt x="15879" y="6529"/>
                  </a:lnTo>
                  <a:lnTo>
                    <a:pt x="15934" y="6806"/>
                  </a:lnTo>
                  <a:lnTo>
                    <a:pt x="16100" y="7027"/>
                  </a:lnTo>
                  <a:lnTo>
                    <a:pt x="16377" y="7193"/>
                  </a:lnTo>
                  <a:lnTo>
                    <a:pt x="16654" y="7304"/>
                  </a:lnTo>
                  <a:lnTo>
                    <a:pt x="17539" y="7304"/>
                  </a:lnTo>
                  <a:lnTo>
                    <a:pt x="17871" y="7193"/>
                  </a:lnTo>
                  <a:lnTo>
                    <a:pt x="18092" y="7027"/>
                  </a:lnTo>
                  <a:lnTo>
                    <a:pt x="18258" y="6806"/>
                  </a:lnTo>
                  <a:lnTo>
                    <a:pt x="18313" y="6529"/>
                  </a:lnTo>
                  <a:lnTo>
                    <a:pt x="18258" y="6197"/>
                  </a:lnTo>
                  <a:lnTo>
                    <a:pt x="18092" y="5976"/>
                  </a:lnTo>
                  <a:lnTo>
                    <a:pt x="17871" y="5810"/>
                  </a:lnTo>
                  <a:lnTo>
                    <a:pt x="17539" y="5755"/>
                  </a:lnTo>
                  <a:close/>
                  <a:moveTo>
                    <a:pt x="16654" y="10900"/>
                  </a:moveTo>
                  <a:lnTo>
                    <a:pt x="16488" y="10955"/>
                  </a:lnTo>
                  <a:lnTo>
                    <a:pt x="16377" y="11066"/>
                  </a:lnTo>
                  <a:lnTo>
                    <a:pt x="16266" y="11176"/>
                  </a:lnTo>
                  <a:lnTo>
                    <a:pt x="16211" y="11342"/>
                  </a:lnTo>
                  <a:lnTo>
                    <a:pt x="16266" y="11508"/>
                  </a:lnTo>
                  <a:lnTo>
                    <a:pt x="16377" y="11674"/>
                  </a:lnTo>
                  <a:lnTo>
                    <a:pt x="16488" y="11785"/>
                  </a:lnTo>
                  <a:lnTo>
                    <a:pt x="16820" y="11785"/>
                  </a:lnTo>
                  <a:lnTo>
                    <a:pt x="16985" y="11674"/>
                  </a:lnTo>
                  <a:lnTo>
                    <a:pt x="17096" y="11508"/>
                  </a:lnTo>
                  <a:lnTo>
                    <a:pt x="17096" y="11342"/>
                  </a:lnTo>
                  <a:lnTo>
                    <a:pt x="17096" y="11176"/>
                  </a:lnTo>
                  <a:lnTo>
                    <a:pt x="16985" y="11066"/>
                  </a:lnTo>
                  <a:lnTo>
                    <a:pt x="16820" y="10955"/>
                  </a:lnTo>
                  <a:lnTo>
                    <a:pt x="16654" y="10900"/>
                  </a:lnTo>
                  <a:close/>
                  <a:moveTo>
                    <a:pt x="19530" y="9904"/>
                  </a:moveTo>
                  <a:lnTo>
                    <a:pt x="19696" y="9959"/>
                  </a:lnTo>
                  <a:lnTo>
                    <a:pt x="19862" y="10015"/>
                  </a:lnTo>
                  <a:lnTo>
                    <a:pt x="20084" y="10181"/>
                  </a:lnTo>
                  <a:lnTo>
                    <a:pt x="20250" y="10457"/>
                  </a:lnTo>
                  <a:lnTo>
                    <a:pt x="20305" y="10789"/>
                  </a:lnTo>
                  <a:lnTo>
                    <a:pt x="20305" y="11896"/>
                  </a:lnTo>
                  <a:lnTo>
                    <a:pt x="20250" y="12283"/>
                  </a:lnTo>
                  <a:lnTo>
                    <a:pt x="20084" y="12560"/>
                  </a:lnTo>
                  <a:lnTo>
                    <a:pt x="19862" y="12725"/>
                  </a:lnTo>
                  <a:lnTo>
                    <a:pt x="19696" y="12781"/>
                  </a:lnTo>
                  <a:lnTo>
                    <a:pt x="15824" y="12781"/>
                  </a:lnTo>
                  <a:lnTo>
                    <a:pt x="15713" y="12725"/>
                  </a:lnTo>
                  <a:lnTo>
                    <a:pt x="15436" y="12560"/>
                  </a:lnTo>
                  <a:lnTo>
                    <a:pt x="15270" y="12283"/>
                  </a:lnTo>
                  <a:lnTo>
                    <a:pt x="15215" y="11896"/>
                  </a:lnTo>
                  <a:lnTo>
                    <a:pt x="15215" y="10789"/>
                  </a:lnTo>
                  <a:lnTo>
                    <a:pt x="15270" y="10457"/>
                  </a:lnTo>
                  <a:lnTo>
                    <a:pt x="15436" y="10181"/>
                  </a:lnTo>
                  <a:lnTo>
                    <a:pt x="15713" y="10015"/>
                  </a:lnTo>
                  <a:lnTo>
                    <a:pt x="15824" y="9959"/>
                  </a:lnTo>
                  <a:lnTo>
                    <a:pt x="15990" y="9904"/>
                  </a:lnTo>
                  <a:close/>
                  <a:moveTo>
                    <a:pt x="2546" y="15436"/>
                  </a:moveTo>
                  <a:lnTo>
                    <a:pt x="2269" y="15492"/>
                  </a:lnTo>
                  <a:lnTo>
                    <a:pt x="1993" y="15658"/>
                  </a:lnTo>
                  <a:lnTo>
                    <a:pt x="1827" y="15934"/>
                  </a:lnTo>
                  <a:lnTo>
                    <a:pt x="1771" y="16211"/>
                  </a:lnTo>
                  <a:lnTo>
                    <a:pt x="1827" y="16543"/>
                  </a:lnTo>
                  <a:lnTo>
                    <a:pt x="1993" y="16764"/>
                  </a:lnTo>
                  <a:lnTo>
                    <a:pt x="2269" y="16930"/>
                  </a:lnTo>
                  <a:lnTo>
                    <a:pt x="2546" y="16985"/>
                  </a:lnTo>
                  <a:lnTo>
                    <a:pt x="3431" y="16985"/>
                  </a:lnTo>
                  <a:lnTo>
                    <a:pt x="3708" y="16930"/>
                  </a:lnTo>
                  <a:lnTo>
                    <a:pt x="3984" y="16764"/>
                  </a:lnTo>
                  <a:lnTo>
                    <a:pt x="4150" y="16543"/>
                  </a:lnTo>
                  <a:lnTo>
                    <a:pt x="4206" y="16211"/>
                  </a:lnTo>
                  <a:lnTo>
                    <a:pt x="4150" y="15934"/>
                  </a:lnTo>
                  <a:lnTo>
                    <a:pt x="3984" y="15658"/>
                  </a:lnTo>
                  <a:lnTo>
                    <a:pt x="3708" y="15492"/>
                  </a:lnTo>
                  <a:lnTo>
                    <a:pt x="3431" y="15436"/>
                  </a:lnTo>
                  <a:close/>
                  <a:moveTo>
                    <a:pt x="6087" y="15436"/>
                  </a:moveTo>
                  <a:lnTo>
                    <a:pt x="5755" y="15492"/>
                  </a:lnTo>
                  <a:lnTo>
                    <a:pt x="5533" y="15658"/>
                  </a:lnTo>
                  <a:lnTo>
                    <a:pt x="5367" y="15934"/>
                  </a:lnTo>
                  <a:lnTo>
                    <a:pt x="5312" y="16211"/>
                  </a:lnTo>
                  <a:lnTo>
                    <a:pt x="5367" y="16543"/>
                  </a:lnTo>
                  <a:lnTo>
                    <a:pt x="5533" y="16764"/>
                  </a:lnTo>
                  <a:lnTo>
                    <a:pt x="5755" y="16930"/>
                  </a:lnTo>
                  <a:lnTo>
                    <a:pt x="6087" y="16985"/>
                  </a:lnTo>
                  <a:lnTo>
                    <a:pt x="6972" y="16985"/>
                  </a:lnTo>
                  <a:lnTo>
                    <a:pt x="7248" y="16930"/>
                  </a:lnTo>
                  <a:lnTo>
                    <a:pt x="7525" y="16764"/>
                  </a:lnTo>
                  <a:lnTo>
                    <a:pt x="7691" y="16543"/>
                  </a:lnTo>
                  <a:lnTo>
                    <a:pt x="7746" y="16211"/>
                  </a:lnTo>
                  <a:lnTo>
                    <a:pt x="7691" y="15934"/>
                  </a:lnTo>
                  <a:lnTo>
                    <a:pt x="7525" y="15658"/>
                  </a:lnTo>
                  <a:lnTo>
                    <a:pt x="7248" y="15492"/>
                  </a:lnTo>
                  <a:lnTo>
                    <a:pt x="6972" y="15436"/>
                  </a:lnTo>
                  <a:close/>
                  <a:moveTo>
                    <a:pt x="9627" y="15436"/>
                  </a:moveTo>
                  <a:lnTo>
                    <a:pt x="9295" y="15492"/>
                  </a:lnTo>
                  <a:lnTo>
                    <a:pt x="9074" y="15658"/>
                  </a:lnTo>
                  <a:lnTo>
                    <a:pt x="8908" y="15934"/>
                  </a:lnTo>
                  <a:lnTo>
                    <a:pt x="8853" y="16211"/>
                  </a:lnTo>
                  <a:lnTo>
                    <a:pt x="8908" y="16543"/>
                  </a:lnTo>
                  <a:lnTo>
                    <a:pt x="9074" y="16764"/>
                  </a:lnTo>
                  <a:lnTo>
                    <a:pt x="9295" y="16930"/>
                  </a:lnTo>
                  <a:lnTo>
                    <a:pt x="9627" y="16985"/>
                  </a:lnTo>
                  <a:lnTo>
                    <a:pt x="10513" y="16985"/>
                  </a:lnTo>
                  <a:lnTo>
                    <a:pt x="10789" y="16930"/>
                  </a:lnTo>
                  <a:lnTo>
                    <a:pt x="11010" y="16764"/>
                  </a:lnTo>
                  <a:lnTo>
                    <a:pt x="11176" y="16543"/>
                  </a:lnTo>
                  <a:lnTo>
                    <a:pt x="11287" y="16211"/>
                  </a:lnTo>
                  <a:lnTo>
                    <a:pt x="11176" y="15934"/>
                  </a:lnTo>
                  <a:lnTo>
                    <a:pt x="11010" y="15658"/>
                  </a:lnTo>
                  <a:lnTo>
                    <a:pt x="10789" y="15492"/>
                  </a:lnTo>
                  <a:lnTo>
                    <a:pt x="10513" y="15436"/>
                  </a:lnTo>
                  <a:close/>
                  <a:moveTo>
                    <a:pt x="13113" y="15436"/>
                  </a:moveTo>
                  <a:lnTo>
                    <a:pt x="12836" y="15492"/>
                  </a:lnTo>
                  <a:lnTo>
                    <a:pt x="12615" y="15658"/>
                  </a:lnTo>
                  <a:lnTo>
                    <a:pt x="12449" y="15934"/>
                  </a:lnTo>
                  <a:lnTo>
                    <a:pt x="12338" y="16211"/>
                  </a:lnTo>
                  <a:lnTo>
                    <a:pt x="12449" y="16543"/>
                  </a:lnTo>
                  <a:lnTo>
                    <a:pt x="12615" y="16764"/>
                  </a:lnTo>
                  <a:lnTo>
                    <a:pt x="12836" y="16930"/>
                  </a:lnTo>
                  <a:lnTo>
                    <a:pt x="13113" y="16985"/>
                  </a:lnTo>
                  <a:lnTo>
                    <a:pt x="13998" y="16985"/>
                  </a:lnTo>
                  <a:lnTo>
                    <a:pt x="14330" y="16930"/>
                  </a:lnTo>
                  <a:lnTo>
                    <a:pt x="14551" y="16764"/>
                  </a:lnTo>
                  <a:lnTo>
                    <a:pt x="14717" y="16543"/>
                  </a:lnTo>
                  <a:lnTo>
                    <a:pt x="14773" y="16211"/>
                  </a:lnTo>
                  <a:lnTo>
                    <a:pt x="14717" y="15934"/>
                  </a:lnTo>
                  <a:lnTo>
                    <a:pt x="14551" y="15658"/>
                  </a:lnTo>
                  <a:lnTo>
                    <a:pt x="14330" y="15492"/>
                  </a:lnTo>
                  <a:lnTo>
                    <a:pt x="13998" y="15436"/>
                  </a:lnTo>
                  <a:close/>
                  <a:moveTo>
                    <a:pt x="16654" y="15436"/>
                  </a:moveTo>
                  <a:lnTo>
                    <a:pt x="16377" y="15492"/>
                  </a:lnTo>
                  <a:lnTo>
                    <a:pt x="16100" y="15658"/>
                  </a:lnTo>
                  <a:lnTo>
                    <a:pt x="15934" y="15934"/>
                  </a:lnTo>
                  <a:lnTo>
                    <a:pt x="15879" y="16211"/>
                  </a:lnTo>
                  <a:lnTo>
                    <a:pt x="15934" y="16543"/>
                  </a:lnTo>
                  <a:lnTo>
                    <a:pt x="16100" y="16764"/>
                  </a:lnTo>
                  <a:lnTo>
                    <a:pt x="16377" y="16930"/>
                  </a:lnTo>
                  <a:lnTo>
                    <a:pt x="16654" y="16985"/>
                  </a:lnTo>
                  <a:lnTo>
                    <a:pt x="17539" y="16985"/>
                  </a:lnTo>
                  <a:lnTo>
                    <a:pt x="17871" y="16930"/>
                  </a:lnTo>
                  <a:lnTo>
                    <a:pt x="18092" y="16764"/>
                  </a:lnTo>
                  <a:lnTo>
                    <a:pt x="18258" y="16543"/>
                  </a:lnTo>
                  <a:lnTo>
                    <a:pt x="18313" y="16211"/>
                  </a:lnTo>
                  <a:lnTo>
                    <a:pt x="18258" y="15934"/>
                  </a:lnTo>
                  <a:lnTo>
                    <a:pt x="18092" y="15658"/>
                  </a:lnTo>
                  <a:lnTo>
                    <a:pt x="17871" y="15492"/>
                  </a:lnTo>
                  <a:lnTo>
                    <a:pt x="17539" y="15436"/>
                  </a:lnTo>
                  <a:close/>
                  <a:moveTo>
                    <a:pt x="16211" y="4648"/>
                  </a:moveTo>
                  <a:lnTo>
                    <a:pt x="16709" y="4704"/>
                  </a:lnTo>
                  <a:lnTo>
                    <a:pt x="17151" y="4814"/>
                  </a:lnTo>
                  <a:lnTo>
                    <a:pt x="17539" y="5035"/>
                  </a:lnTo>
                  <a:lnTo>
                    <a:pt x="17871" y="5312"/>
                  </a:lnTo>
                  <a:lnTo>
                    <a:pt x="18147" y="5644"/>
                  </a:lnTo>
                  <a:lnTo>
                    <a:pt x="18369" y="6031"/>
                  </a:lnTo>
                  <a:lnTo>
                    <a:pt x="18479" y="6474"/>
                  </a:lnTo>
                  <a:lnTo>
                    <a:pt x="18535" y="6972"/>
                  </a:lnTo>
                  <a:lnTo>
                    <a:pt x="18535" y="8355"/>
                  </a:lnTo>
                  <a:lnTo>
                    <a:pt x="15990" y="8355"/>
                  </a:lnTo>
                  <a:lnTo>
                    <a:pt x="15547" y="8410"/>
                  </a:lnTo>
                  <a:lnTo>
                    <a:pt x="15104" y="8576"/>
                  </a:lnTo>
                  <a:lnTo>
                    <a:pt x="14717" y="8797"/>
                  </a:lnTo>
                  <a:lnTo>
                    <a:pt x="14385" y="9074"/>
                  </a:lnTo>
                  <a:lnTo>
                    <a:pt x="14109" y="9461"/>
                  </a:lnTo>
                  <a:lnTo>
                    <a:pt x="13887" y="9849"/>
                  </a:lnTo>
                  <a:lnTo>
                    <a:pt x="13721" y="10347"/>
                  </a:lnTo>
                  <a:lnTo>
                    <a:pt x="13666" y="10789"/>
                  </a:lnTo>
                  <a:lnTo>
                    <a:pt x="13666" y="11896"/>
                  </a:lnTo>
                  <a:lnTo>
                    <a:pt x="13721" y="12394"/>
                  </a:lnTo>
                  <a:lnTo>
                    <a:pt x="13887" y="12836"/>
                  </a:lnTo>
                  <a:lnTo>
                    <a:pt x="14109" y="13279"/>
                  </a:lnTo>
                  <a:lnTo>
                    <a:pt x="14385" y="13611"/>
                  </a:lnTo>
                  <a:lnTo>
                    <a:pt x="14717" y="13943"/>
                  </a:lnTo>
                  <a:lnTo>
                    <a:pt x="15104" y="14164"/>
                  </a:lnTo>
                  <a:lnTo>
                    <a:pt x="15547" y="14275"/>
                  </a:lnTo>
                  <a:lnTo>
                    <a:pt x="15990" y="14330"/>
                  </a:lnTo>
                  <a:lnTo>
                    <a:pt x="18535" y="14330"/>
                  </a:lnTo>
                  <a:lnTo>
                    <a:pt x="18535" y="15768"/>
                  </a:lnTo>
                  <a:lnTo>
                    <a:pt x="18479" y="16266"/>
                  </a:lnTo>
                  <a:lnTo>
                    <a:pt x="18369" y="16653"/>
                  </a:lnTo>
                  <a:lnTo>
                    <a:pt x="18147" y="17096"/>
                  </a:lnTo>
                  <a:lnTo>
                    <a:pt x="17871" y="17428"/>
                  </a:lnTo>
                  <a:lnTo>
                    <a:pt x="17539" y="17705"/>
                  </a:lnTo>
                  <a:lnTo>
                    <a:pt x="17151" y="17926"/>
                  </a:lnTo>
                  <a:lnTo>
                    <a:pt x="16709" y="18037"/>
                  </a:lnTo>
                  <a:lnTo>
                    <a:pt x="16211" y="18092"/>
                  </a:lnTo>
                  <a:lnTo>
                    <a:pt x="2325" y="18092"/>
                  </a:lnTo>
                  <a:lnTo>
                    <a:pt x="2159" y="18037"/>
                  </a:lnTo>
                  <a:lnTo>
                    <a:pt x="1993" y="17926"/>
                  </a:lnTo>
                  <a:lnTo>
                    <a:pt x="1827" y="17815"/>
                  </a:lnTo>
                  <a:lnTo>
                    <a:pt x="1716" y="17649"/>
                  </a:lnTo>
                  <a:lnTo>
                    <a:pt x="1605" y="17483"/>
                  </a:lnTo>
                  <a:lnTo>
                    <a:pt x="1550" y="17317"/>
                  </a:lnTo>
                  <a:lnTo>
                    <a:pt x="1550" y="17096"/>
                  </a:lnTo>
                  <a:lnTo>
                    <a:pt x="1550" y="5644"/>
                  </a:lnTo>
                  <a:lnTo>
                    <a:pt x="1550" y="5423"/>
                  </a:lnTo>
                  <a:lnTo>
                    <a:pt x="1605" y="5257"/>
                  </a:lnTo>
                  <a:lnTo>
                    <a:pt x="1716" y="5091"/>
                  </a:lnTo>
                  <a:lnTo>
                    <a:pt x="1827" y="4925"/>
                  </a:lnTo>
                  <a:lnTo>
                    <a:pt x="1993" y="4814"/>
                  </a:lnTo>
                  <a:lnTo>
                    <a:pt x="2159" y="4704"/>
                  </a:lnTo>
                  <a:lnTo>
                    <a:pt x="2325" y="4648"/>
                  </a:lnTo>
                  <a:close/>
                  <a:moveTo>
                    <a:pt x="15602" y="1"/>
                  </a:moveTo>
                  <a:lnTo>
                    <a:pt x="4206" y="3099"/>
                  </a:lnTo>
                  <a:lnTo>
                    <a:pt x="2546" y="3099"/>
                  </a:lnTo>
                  <a:lnTo>
                    <a:pt x="2048" y="3154"/>
                  </a:lnTo>
                  <a:lnTo>
                    <a:pt x="1550" y="3265"/>
                  </a:lnTo>
                  <a:lnTo>
                    <a:pt x="1107" y="3542"/>
                  </a:lnTo>
                  <a:lnTo>
                    <a:pt x="775" y="3818"/>
                  </a:lnTo>
                  <a:lnTo>
                    <a:pt x="444" y="4206"/>
                  </a:lnTo>
                  <a:lnTo>
                    <a:pt x="222" y="4648"/>
                  </a:lnTo>
                  <a:lnTo>
                    <a:pt x="56" y="5091"/>
                  </a:lnTo>
                  <a:lnTo>
                    <a:pt x="1" y="5644"/>
                  </a:lnTo>
                  <a:lnTo>
                    <a:pt x="1" y="17096"/>
                  </a:lnTo>
                  <a:lnTo>
                    <a:pt x="56" y="17594"/>
                  </a:lnTo>
                  <a:lnTo>
                    <a:pt x="222" y="18092"/>
                  </a:lnTo>
                  <a:lnTo>
                    <a:pt x="444" y="18534"/>
                  </a:lnTo>
                  <a:lnTo>
                    <a:pt x="775" y="18866"/>
                  </a:lnTo>
                  <a:lnTo>
                    <a:pt x="1107" y="19198"/>
                  </a:lnTo>
                  <a:lnTo>
                    <a:pt x="1550" y="19420"/>
                  </a:lnTo>
                  <a:lnTo>
                    <a:pt x="2048" y="19586"/>
                  </a:lnTo>
                  <a:lnTo>
                    <a:pt x="2546" y="19641"/>
                  </a:lnTo>
                  <a:lnTo>
                    <a:pt x="16598" y="19641"/>
                  </a:lnTo>
                  <a:lnTo>
                    <a:pt x="16985" y="19530"/>
                  </a:lnTo>
                  <a:lnTo>
                    <a:pt x="17373" y="19475"/>
                  </a:lnTo>
                  <a:lnTo>
                    <a:pt x="17705" y="19309"/>
                  </a:lnTo>
                  <a:lnTo>
                    <a:pt x="18092" y="19143"/>
                  </a:lnTo>
                  <a:lnTo>
                    <a:pt x="18369" y="18977"/>
                  </a:lnTo>
                  <a:lnTo>
                    <a:pt x="18701" y="18756"/>
                  </a:lnTo>
                  <a:lnTo>
                    <a:pt x="18977" y="18479"/>
                  </a:lnTo>
                  <a:lnTo>
                    <a:pt x="19198" y="18203"/>
                  </a:lnTo>
                  <a:lnTo>
                    <a:pt x="19420" y="17926"/>
                  </a:lnTo>
                  <a:lnTo>
                    <a:pt x="19641" y="17594"/>
                  </a:lnTo>
                  <a:lnTo>
                    <a:pt x="19807" y="17262"/>
                  </a:lnTo>
                  <a:lnTo>
                    <a:pt x="19918" y="16930"/>
                  </a:lnTo>
                  <a:lnTo>
                    <a:pt x="20028" y="16543"/>
                  </a:lnTo>
                  <a:lnTo>
                    <a:pt x="20084" y="16156"/>
                  </a:lnTo>
                  <a:lnTo>
                    <a:pt x="20084" y="15768"/>
                  </a:lnTo>
                  <a:lnTo>
                    <a:pt x="20084" y="14275"/>
                  </a:lnTo>
                  <a:lnTo>
                    <a:pt x="20471" y="14164"/>
                  </a:lnTo>
                  <a:lnTo>
                    <a:pt x="20803" y="13943"/>
                  </a:lnTo>
                  <a:lnTo>
                    <a:pt x="21079" y="13721"/>
                  </a:lnTo>
                  <a:lnTo>
                    <a:pt x="21356" y="13445"/>
                  </a:lnTo>
                  <a:lnTo>
                    <a:pt x="21577" y="13113"/>
                  </a:lnTo>
                  <a:lnTo>
                    <a:pt x="21743" y="12725"/>
                  </a:lnTo>
                  <a:lnTo>
                    <a:pt x="21799" y="12338"/>
                  </a:lnTo>
                  <a:lnTo>
                    <a:pt x="21854" y="11896"/>
                  </a:lnTo>
                  <a:lnTo>
                    <a:pt x="21854" y="10789"/>
                  </a:lnTo>
                  <a:lnTo>
                    <a:pt x="21799" y="10402"/>
                  </a:lnTo>
                  <a:lnTo>
                    <a:pt x="21743" y="10015"/>
                  </a:lnTo>
                  <a:lnTo>
                    <a:pt x="21577" y="9627"/>
                  </a:lnTo>
                  <a:lnTo>
                    <a:pt x="21356" y="9295"/>
                  </a:lnTo>
                  <a:lnTo>
                    <a:pt x="21079" y="9019"/>
                  </a:lnTo>
                  <a:lnTo>
                    <a:pt x="20803" y="8742"/>
                  </a:lnTo>
                  <a:lnTo>
                    <a:pt x="20471" y="8576"/>
                  </a:lnTo>
                  <a:lnTo>
                    <a:pt x="20084" y="8466"/>
                  </a:lnTo>
                  <a:lnTo>
                    <a:pt x="20084" y="6972"/>
                  </a:lnTo>
                  <a:lnTo>
                    <a:pt x="20028" y="6308"/>
                  </a:lnTo>
                  <a:lnTo>
                    <a:pt x="19862" y="5644"/>
                  </a:lnTo>
                  <a:lnTo>
                    <a:pt x="19586" y="5091"/>
                  </a:lnTo>
                  <a:lnTo>
                    <a:pt x="19254" y="4593"/>
                  </a:lnTo>
                  <a:lnTo>
                    <a:pt x="18867" y="4095"/>
                  </a:lnTo>
                  <a:lnTo>
                    <a:pt x="18369" y="3763"/>
                  </a:lnTo>
                  <a:lnTo>
                    <a:pt x="17815" y="3431"/>
                  </a:lnTo>
                  <a:lnTo>
                    <a:pt x="17207" y="3210"/>
                  </a:lnTo>
                  <a:lnTo>
                    <a:pt x="16543" y="554"/>
                  </a:lnTo>
                  <a:lnTo>
                    <a:pt x="16377" y="333"/>
                  </a:lnTo>
                  <a:lnTo>
                    <a:pt x="16156" y="112"/>
                  </a:lnTo>
                  <a:lnTo>
                    <a:pt x="158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 rot="5400000">
              <a:off x="-103316" y="1625167"/>
              <a:ext cx="256839" cy="163853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 rot="4927602">
              <a:off x="6631638" y="75292"/>
              <a:ext cx="230846" cy="230846"/>
            </a:xfrm>
            <a:custGeom>
              <a:avLst/>
              <a:gdLst/>
              <a:ahLst/>
              <a:cxnLst/>
              <a:rect l="l" t="t" r="r" b="b"/>
              <a:pathLst>
                <a:path w="19641" h="19641" extrusionOk="0">
                  <a:moveTo>
                    <a:pt x="16377" y="1826"/>
                  </a:moveTo>
                  <a:lnTo>
                    <a:pt x="17760" y="3264"/>
                  </a:lnTo>
                  <a:lnTo>
                    <a:pt x="13887" y="7137"/>
                  </a:lnTo>
                  <a:lnTo>
                    <a:pt x="12504" y="5754"/>
                  </a:lnTo>
                  <a:lnTo>
                    <a:pt x="16377" y="1826"/>
                  </a:lnTo>
                  <a:close/>
                  <a:moveTo>
                    <a:pt x="11397" y="6860"/>
                  </a:moveTo>
                  <a:lnTo>
                    <a:pt x="12780" y="8243"/>
                  </a:lnTo>
                  <a:lnTo>
                    <a:pt x="5146" y="15878"/>
                  </a:lnTo>
                  <a:lnTo>
                    <a:pt x="3763" y="14495"/>
                  </a:lnTo>
                  <a:lnTo>
                    <a:pt x="11397" y="6860"/>
                  </a:lnTo>
                  <a:close/>
                  <a:moveTo>
                    <a:pt x="2933" y="15823"/>
                  </a:moveTo>
                  <a:lnTo>
                    <a:pt x="3763" y="16708"/>
                  </a:lnTo>
                  <a:lnTo>
                    <a:pt x="2269" y="17372"/>
                  </a:lnTo>
                  <a:lnTo>
                    <a:pt x="2933" y="15823"/>
                  </a:lnTo>
                  <a:close/>
                  <a:moveTo>
                    <a:pt x="16377" y="0"/>
                  </a:moveTo>
                  <a:lnTo>
                    <a:pt x="16100" y="56"/>
                  </a:lnTo>
                  <a:lnTo>
                    <a:pt x="15823" y="222"/>
                  </a:lnTo>
                  <a:lnTo>
                    <a:pt x="15325" y="719"/>
                  </a:lnTo>
                  <a:lnTo>
                    <a:pt x="14883" y="443"/>
                  </a:lnTo>
                  <a:lnTo>
                    <a:pt x="14495" y="277"/>
                  </a:lnTo>
                  <a:lnTo>
                    <a:pt x="13998" y="111"/>
                  </a:lnTo>
                  <a:lnTo>
                    <a:pt x="13555" y="111"/>
                  </a:lnTo>
                  <a:lnTo>
                    <a:pt x="13112" y="166"/>
                  </a:lnTo>
                  <a:lnTo>
                    <a:pt x="12614" y="277"/>
                  </a:lnTo>
                  <a:lnTo>
                    <a:pt x="12227" y="498"/>
                  </a:lnTo>
                  <a:lnTo>
                    <a:pt x="11840" y="830"/>
                  </a:lnTo>
                  <a:lnTo>
                    <a:pt x="6861" y="5809"/>
                  </a:lnTo>
                  <a:lnTo>
                    <a:pt x="6639" y="6086"/>
                  </a:lnTo>
                  <a:lnTo>
                    <a:pt x="6584" y="6362"/>
                  </a:lnTo>
                  <a:lnTo>
                    <a:pt x="6639" y="6639"/>
                  </a:lnTo>
                  <a:lnTo>
                    <a:pt x="6861" y="6916"/>
                  </a:lnTo>
                  <a:lnTo>
                    <a:pt x="7082" y="7082"/>
                  </a:lnTo>
                  <a:lnTo>
                    <a:pt x="7359" y="7137"/>
                  </a:lnTo>
                  <a:lnTo>
                    <a:pt x="7691" y="7082"/>
                  </a:lnTo>
                  <a:lnTo>
                    <a:pt x="7912" y="6916"/>
                  </a:lnTo>
                  <a:lnTo>
                    <a:pt x="12946" y="1937"/>
                  </a:lnTo>
                  <a:lnTo>
                    <a:pt x="13057" y="1826"/>
                  </a:lnTo>
                  <a:lnTo>
                    <a:pt x="13223" y="1715"/>
                  </a:lnTo>
                  <a:lnTo>
                    <a:pt x="13555" y="1660"/>
                  </a:lnTo>
                  <a:lnTo>
                    <a:pt x="13887" y="1715"/>
                  </a:lnTo>
                  <a:lnTo>
                    <a:pt x="14219" y="1826"/>
                  </a:lnTo>
                  <a:lnTo>
                    <a:pt x="10844" y="5201"/>
                  </a:lnTo>
                  <a:lnTo>
                    <a:pt x="2103" y="13942"/>
                  </a:lnTo>
                  <a:lnTo>
                    <a:pt x="1937" y="14163"/>
                  </a:lnTo>
                  <a:lnTo>
                    <a:pt x="56" y="18534"/>
                  </a:lnTo>
                  <a:lnTo>
                    <a:pt x="1" y="18755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419"/>
                  </a:lnTo>
                  <a:lnTo>
                    <a:pt x="498" y="19585"/>
                  </a:lnTo>
                  <a:lnTo>
                    <a:pt x="775" y="19640"/>
                  </a:lnTo>
                  <a:lnTo>
                    <a:pt x="1052" y="19585"/>
                  </a:lnTo>
                  <a:lnTo>
                    <a:pt x="5422" y="17704"/>
                  </a:lnTo>
                  <a:lnTo>
                    <a:pt x="5478" y="17649"/>
                  </a:lnTo>
                  <a:lnTo>
                    <a:pt x="5699" y="17538"/>
                  </a:lnTo>
                  <a:lnTo>
                    <a:pt x="14440" y="8797"/>
                  </a:lnTo>
                  <a:lnTo>
                    <a:pt x="19419" y="3818"/>
                  </a:lnTo>
                  <a:lnTo>
                    <a:pt x="19585" y="3541"/>
                  </a:lnTo>
                  <a:lnTo>
                    <a:pt x="19641" y="3264"/>
                  </a:lnTo>
                  <a:lnTo>
                    <a:pt x="19585" y="2932"/>
                  </a:lnTo>
                  <a:lnTo>
                    <a:pt x="19419" y="2711"/>
                  </a:lnTo>
                  <a:lnTo>
                    <a:pt x="16930" y="222"/>
                  </a:lnTo>
                  <a:lnTo>
                    <a:pt x="16653" y="56"/>
                  </a:lnTo>
                  <a:lnTo>
                    <a:pt x="1637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 rot="-3553085">
              <a:off x="3947705" y="-134277"/>
              <a:ext cx="248406" cy="248394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 rot="-1984896">
              <a:off x="8641157" y="228047"/>
              <a:ext cx="252295" cy="230176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 rot="2331123">
              <a:off x="8385919" y="1374021"/>
              <a:ext cx="264644" cy="215224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7630487" y="180096"/>
              <a:ext cx="256839" cy="173620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 rot="8100000">
              <a:off x="8968383" y="1844236"/>
              <a:ext cx="173602" cy="256819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 rot="7963969">
              <a:off x="7880180" y="1013110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 rot="-1104941">
              <a:off x="7153238" y="421725"/>
              <a:ext cx="152797" cy="256824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8141728" y="-53915"/>
              <a:ext cx="205481" cy="256193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 rot="8808818">
              <a:off x="9026329" y="553339"/>
              <a:ext cx="256823" cy="256823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 rot="-3372917">
              <a:off x="8680750" y="969381"/>
              <a:ext cx="215215" cy="236028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 rot="-2281671">
              <a:off x="8539643" y="1947424"/>
              <a:ext cx="194420" cy="256837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 rot="-1748319">
              <a:off x="5572629" y="-99230"/>
              <a:ext cx="256835" cy="194419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 rot="1789591">
              <a:off x="9066422" y="16341"/>
              <a:ext cx="215209" cy="256821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8836715" y="1319218"/>
              <a:ext cx="246438" cy="241244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4445577" y="-92335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 rot="-1964817">
              <a:off x="7620084" y="553324"/>
              <a:ext cx="256848" cy="256848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4205" y="11010"/>
                  </a:moveTo>
                  <a:lnTo>
                    <a:pt x="10844" y="17649"/>
                  </a:lnTo>
                  <a:lnTo>
                    <a:pt x="4205" y="17649"/>
                  </a:lnTo>
                  <a:lnTo>
                    <a:pt x="4205" y="11010"/>
                  </a:lnTo>
                  <a:close/>
                  <a:moveTo>
                    <a:pt x="3320" y="8410"/>
                  </a:moveTo>
                  <a:lnTo>
                    <a:pt x="3098" y="8465"/>
                  </a:lnTo>
                  <a:lnTo>
                    <a:pt x="2932" y="8576"/>
                  </a:lnTo>
                  <a:lnTo>
                    <a:pt x="2767" y="8742"/>
                  </a:lnTo>
                  <a:lnTo>
                    <a:pt x="2656" y="8908"/>
                  </a:lnTo>
                  <a:lnTo>
                    <a:pt x="2656" y="9129"/>
                  </a:lnTo>
                  <a:lnTo>
                    <a:pt x="2656" y="18424"/>
                  </a:lnTo>
                  <a:lnTo>
                    <a:pt x="2711" y="18700"/>
                  </a:lnTo>
                  <a:lnTo>
                    <a:pt x="2877" y="18977"/>
                  </a:lnTo>
                  <a:lnTo>
                    <a:pt x="3098" y="19143"/>
                  </a:lnTo>
                  <a:lnTo>
                    <a:pt x="3430" y="19198"/>
                  </a:lnTo>
                  <a:lnTo>
                    <a:pt x="12670" y="19198"/>
                  </a:lnTo>
                  <a:lnTo>
                    <a:pt x="12891" y="19143"/>
                  </a:lnTo>
                  <a:lnTo>
                    <a:pt x="13112" y="19088"/>
                  </a:lnTo>
                  <a:lnTo>
                    <a:pt x="13278" y="18922"/>
                  </a:lnTo>
                  <a:lnTo>
                    <a:pt x="13389" y="18700"/>
                  </a:lnTo>
                  <a:lnTo>
                    <a:pt x="13444" y="18479"/>
                  </a:lnTo>
                  <a:lnTo>
                    <a:pt x="13444" y="18258"/>
                  </a:lnTo>
                  <a:lnTo>
                    <a:pt x="13389" y="18036"/>
                  </a:lnTo>
                  <a:lnTo>
                    <a:pt x="13223" y="17870"/>
                  </a:lnTo>
                  <a:lnTo>
                    <a:pt x="3984" y="8631"/>
                  </a:lnTo>
                  <a:lnTo>
                    <a:pt x="3762" y="8465"/>
                  </a:lnTo>
                  <a:lnTo>
                    <a:pt x="3596" y="8410"/>
                  </a:lnTo>
                  <a:close/>
                  <a:moveTo>
                    <a:pt x="1549" y="2656"/>
                  </a:moveTo>
                  <a:lnTo>
                    <a:pt x="3209" y="4316"/>
                  </a:lnTo>
                  <a:lnTo>
                    <a:pt x="2877" y="4648"/>
                  </a:lnTo>
                  <a:lnTo>
                    <a:pt x="2711" y="4869"/>
                  </a:lnTo>
                  <a:lnTo>
                    <a:pt x="2656" y="5201"/>
                  </a:lnTo>
                  <a:lnTo>
                    <a:pt x="2711" y="5478"/>
                  </a:lnTo>
                  <a:lnTo>
                    <a:pt x="2877" y="5754"/>
                  </a:lnTo>
                  <a:lnTo>
                    <a:pt x="3154" y="5920"/>
                  </a:lnTo>
                  <a:lnTo>
                    <a:pt x="3430" y="5976"/>
                  </a:lnTo>
                  <a:lnTo>
                    <a:pt x="3707" y="5920"/>
                  </a:lnTo>
                  <a:lnTo>
                    <a:pt x="3984" y="5754"/>
                  </a:lnTo>
                  <a:lnTo>
                    <a:pt x="4316" y="5367"/>
                  </a:lnTo>
                  <a:lnTo>
                    <a:pt x="5422" y="6529"/>
                  </a:lnTo>
                  <a:lnTo>
                    <a:pt x="5090" y="6861"/>
                  </a:lnTo>
                  <a:lnTo>
                    <a:pt x="4924" y="7082"/>
                  </a:lnTo>
                  <a:lnTo>
                    <a:pt x="4869" y="7414"/>
                  </a:lnTo>
                  <a:lnTo>
                    <a:pt x="4924" y="7691"/>
                  </a:lnTo>
                  <a:lnTo>
                    <a:pt x="5090" y="7912"/>
                  </a:lnTo>
                  <a:lnTo>
                    <a:pt x="5311" y="8133"/>
                  </a:lnTo>
                  <a:lnTo>
                    <a:pt x="5643" y="8189"/>
                  </a:lnTo>
                  <a:lnTo>
                    <a:pt x="5920" y="8133"/>
                  </a:lnTo>
                  <a:lnTo>
                    <a:pt x="6197" y="7912"/>
                  </a:lnTo>
                  <a:lnTo>
                    <a:pt x="6529" y="7580"/>
                  </a:lnTo>
                  <a:lnTo>
                    <a:pt x="7635" y="8742"/>
                  </a:lnTo>
                  <a:lnTo>
                    <a:pt x="7303" y="9074"/>
                  </a:lnTo>
                  <a:lnTo>
                    <a:pt x="7137" y="9295"/>
                  </a:lnTo>
                  <a:lnTo>
                    <a:pt x="7082" y="9572"/>
                  </a:lnTo>
                  <a:lnTo>
                    <a:pt x="7137" y="9904"/>
                  </a:lnTo>
                  <a:lnTo>
                    <a:pt x="7303" y="10125"/>
                  </a:lnTo>
                  <a:lnTo>
                    <a:pt x="7524" y="10291"/>
                  </a:lnTo>
                  <a:lnTo>
                    <a:pt x="7856" y="10346"/>
                  </a:lnTo>
                  <a:lnTo>
                    <a:pt x="8133" y="10291"/>
                  </a:lnTo>
                  <a:lnTo>
                    <a:pt x="8354" y="10125"/>
                  </a:lnTo>
                  <a:lnTo>
                    <a:pt x="8742" y="9793"/>
                  </a:lnTo>
                  <a:lnTo>
                    <a:pt x="9848" y="10900"/>
                  </a:lnTo>
                  <a:lnTo>
                    <a:pt x="9516" y="11232"/>
                  </a:lnTo>
                  <a:lnTo>
                    <a:pt x="9350" y="11508"/>
                  </a:lnTo>
                  <a:lnTo>
                    <a:pt x="9239" y="11785"/>
                  </a:lnTo>
                  <a:lnTo>
                    <a:pt x="9350" y="12117"/>
                  </a:lnTo>
                  <a:lnTo>
                    <a:pt x="9516" y="12338"/>
                  </a:lnTo>
                  <a:lnTo>
                    <a:pt x="9737" y="12504"/>
                  </a:lnTo>
                  <a:lnTo>
                    <a:pt x="10014" y="12559"/>
                  </a:lnTo>
                  <a:lnTo>
                    <a:pt x="10346" y="12504"/>
                  </a:lnTo>
                  <a:lnTo>
                    <a:pt x="10567" y="12338"/>
                  </a:lnTo>
                  <a:lnTo>
                    <a:pt x="10899" y="12006"/>
                  </a:lnTo>
                  <a:lnTo>
                    <a:pt x="12061" y="13113"/>
                  </a:lnTo>
                  <a:lnTo>
                    <a:pt x="11674" y="13445"/>
                  </a:lnTo>
                  <a:lnTo>
                    <a:pt x="11508" y="13721"/>
                  </a:lnTo>
                  <a:lnTo>
                    <a:pt x="11452" y="13998"/>
                  </a:lnTo>
                  <a:lnTo>
                    <a:pt x="11508" y="14330"/>
                  </a:lnTo>
                  <a:lnTo>
                    <a:pt x="11674" y="14551"/>
                  </a:lnTo>
                  <a:lnTo>
                    <a:pt x="11950" y="14717"/>
                  </a:lnTo>
                  <a:lnTo>
                    <a:pt x="12227" y="14772"/>
                  </a:lnTo>
                  <a:lnTo>
                    <a:pt x="12559" y="14717"/>
                  </a:lnTo>
                  <a:lnTo>
                    <a:pt x="12780" y="14551"/>
                  </a:lnTo>
                  <a:lnTo>
                    <a:pt x="13112" y="14219"/>
                  </a:lnTo>
                  <a:lnTo>
                    <a:pt x="14219" y="15326"/>
                  </a:lnTo>
                  <a:lnTo>
                    <a:pt x="13887" y="15657"/>
                  </a:lnTo>
                  <a:lnTo>
                    <a:pt x="13721" y="15934"/>
                  </a:lnTo>
                  <a:lnTo>
                    <a:pt x="13665" y="16211"/>
                  </a:lnTo>
                  <a:lnTo>
                    <a:pt x="13721" y="16487"/>
                  </a:lnTo>
                  <a:lnTo>
                    <a:pt x="13887" y="16764"/>
                  </a:lnTo>
                  <a:lnTo>
                    <a:pt x="14163" y="16930"/>
                  </a:lnTo>
                  <a:lnTo>
                    <a:pt x="14440" y="16985"/>
                  </a:lnTo>
                  <a:lnTo>
                    <a:pt x="14717" y="16930"/>
                  </a:lnTo>
                  <a:lnTo>
                    <a:pt x="14993" y="16764"/>
                  </a:lnTo>
                  <a:lnTo>
                    <a:pt x="15325" y="16432"/>
                  </a:lnTo>
                  <a:lnTo>
                    <a:pt x="16432" y="17538"/>
                  </a:lnTo>
                  <a:lnTo>
                    <a:pt x="16100" y="17870"/>
                  </a:lnTo>
                  <a:lnTo>
                    <a:pt x="15934" y="18147"/>
                  </a:lnTo>
                  <a:lnTo>
                    <a:pt x="15878" y="18424"/>
                  </a:lnTo>
                  <a:lnTo>
                    <a:pt x="15934" y="18700"/>
                  </a:lnTo>
                  <a:lnTo>
                    <a:pt x="16100" y="18977"/>
                  </a:lnTo>
                  <a:lnTo>
                    <a:pt x="16376" y="19143"/>
                  </a:lnTo>
                  <a:lnTo>
                    <a:pt x="16653" y="19198"/>
                  </a:lnTo>
                  <a:lnTo>
                    <a:pt x="16930" y="19143"/>
                  </a:lnTo>
                  <a:lnTo>
                    <a:pt x="17206" y="18977"/>
                  </a:lnTo>
                  <a:lnTo>
                    <a:pt x="17538" y="18645"/>
                  </a:lnTo>
                  <a:lnTo>
                    <a:pt x="19198" y="20305"/>
                  </a:lnTo>
                  <a:lnTo>
                    <a:pt x="1549" y="20305"/>
                  </a:lnTo>
                  <a:lnTo>
                    <a:pt x="1549" y="2656"/>
                  </a:lnTo>
                  <a:close/>
                  <a:moveTo>
                    <a:pt x="720" y="1"/>
                  </a:moveTo>
                  <a:lnTo>
                    <a:pt x="498" y="56"/>
                  </a:lnTo>
                  <a:lnTo>
                    <a:pt x="277" y="167"/>
                  </a:lnTo>
                  <a:lnTo>
                    <a:pt x="111" y="333"/>
                  </a:lnTo>
                  <a:lnTo>
                    <a:pt x="56" y="554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21079" y="21854"/>
                  </a:lnTo>
                  <a:lnTo>
                    <a:pt x="21300" y="21798"/>
                  </a:lnTo>
                  <a:lnTo>
                    <a:pt x="21521" y="21743"/>
                  </a:lnTo>
                  <a:lnTo>
                    <a:pt x="21687" y="21577"/>
                  </a:lnTo>
                  <a:lnTo>
                    <a:pt x="21798" y="21356"/>
                  </a:lnTo>
                  <a:lnTo>
                    <a:pt x="21853" y="21135"/>
                  </a:lnTo>
                  <a:lnTo>
                    <a:pt x="21853" y="20913"/>
                  </a:lnTo>
                  <a:lnTo>
                    <a:pt x="21743" y="20692"/>
                  </a:lnTo>
                  <a:lnTo>
                    <a:pt x="21632" y="20526"/>
                  </a:lnTo>
                  <a:lnTo>
                    <a:pt x="1328" y="222"/>
                  </a:lnTo>
                  <a:lnTo>
                    <a:pt x="1107" y="11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 rot="-1447329">
              <a:off x="7082181" y="-59542"/>
              <a:ext cx="256810" cy="256163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 rot="1444061">
              <a:off x="6038695" y="166829"/>
              <a:ext cx="256820" cy="163841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 rot="4097212">
              <a:off x="8293201" y="672399"/>
              <a:ext cx="184648" cy="256812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 rot="4182644">
              <a:off x="3119409" y="4732025"/>
              <a:ext cx="230814" cy="230814"/>
            </a:xfrm>
            <a:custGeom>
              <a:avLst/>
              <a:gdLst/>
              <a:ahLst/>
              <a:cxnLst/>
              <a:rect l="l" t="t" r="r" b="b"/>
              <a:pathLst>
                <a:path w="19641" h="19641" extrusionOk="0">
                  <a:moveTo>
                    <a:pt x="16377" y="1826"/>
                  </a:moveTo>
                  <a:lnTo>
                    <a:pt x="17760" y="3264"/>
                  </a:lnTo>
                  <a:lnTo>
                    <a:pt x="13887" y="7137"/>
                  </a:lnTo>
                  <a:lnTo>
                    <a:pt x="12504" y="5754"/>
                  </a:lnTo>
                  <a:lnTo>
                    <a:pt x="16377" y="1826"/>
                  </a:lnTo>
                  <a:close/>
                  <a:moveTo>
                    <a:pt x="11397" y="6860"/>
                  </a:moveTo>
                  <a:lnTo>
                    <a:pt x="12780" y="8243"/>
                  </a:lnTo>
                  <a:lnTo>
                    <a:pt x="5146" y="15878"/>
                  </a:lnTo>
                  <a:lnTo>
                    <a:pt x="3763" y="14495"/>
                  </a:lnTo>
                  <a:lnTo>
                    <a:pt x="11397" y="6860"/>
                  </a:lnTo>
                  <a:close/>
                  <a:moveTo>
                    <a:pt x="2933" y="15823"/>
                  </a:moveTo>
                  <a:lnTo>
                    <a:pt x="3763" y="16708"/>
                  </a:lnTo>
                  <a:lnTo>
                    <a:pt x="2269" y="17372"/>
                  </a:lnTo>
                  <a:lnTo>
                    <a:pt x="2933" y="15823"/>
                  </a:lnTo>
                  <a:close/>
                  <a:moveTo>
                    <a:pt x="16377" y="0"/>
                  </a:moveTo>
                  <a:lnTo>
                    <a:pt x="16100" y="56"/>
                  </a:lnTo>
                  <a:lnTo>
                    <a:pt x="15823" y="222"/>
                  </a:lnTo>
                  <a:lnTo>
                    <a:pt x="15325" y="719"/>
                  </a:lnTo>
                  <a:lnTo>
                    <a:pt x="14883" y="443"/>
                  </a:lnTo>
                  <a:lnTo>
                    <a:pt x="14495" y="277"/>
                  </a:lnTo>
                  <a:lnTo>
                    <a:pt x="13998" y="111"/>
                  </a:lnTo>
                  <a:lnTo>
                    <a:pt x="13555" y="111"/>
                  </a:lnTo>
                  <a:lnTo>
                    <a:pt x="13112" y="166"/>
                  </a:lnTo>
                  <a:lnTo>
                    <a:pt x="12614" y="277"/>
                  </a:lnTo>
                  <a:lnTo>
                    <a:pt x="12227" y="498"/>
                  </a:lnTo>
                  <a:lnTo>
                    <a:pt x="11840" y="830"/>
                  </a:lnTo>
                  <a:lnTo>
                    <a:pt x="6861" y="5809"/>
                  </a:lnTo>
                  <a:lnTo>
                    <a:pt x="6639" y="6086"/>
                  </a:lnTo>
                  <a:lnTo>
                    <a:pt x="6584" y="6362"/>
                  </a:lnTo>
                  <a:lnTo>
                    <a:pt x="6639" y="6639"/>
                  </a:lnTo>
                  <a:lnTo>
                    <a:pt x="6861" y="6916"/>
                  </a:lnTo>
                  <a:lnTo>
                    <a:pt x="7082" y="7082"/>
                  </a:lnTo>
                  <a:lnTo>
                    <a:pt x="7359" y="7137"/>
                  </a:lnTo>
                  <a:lnTo>
                    <a:pt x="7691" y="7082"/>
                  </a:lnTo>
                  <a:lnTo>
                    <a:pt x="7912" y="6916"/>
                  </a:lnTo>
                  <a:lnTo>
                    <a:pt x="12946" y="1937"/>
                  </a:lnTo>
                  <a:lnTo>
                    <a:pt x="13057" y="1826"/>
                  </a:lnTo>
                  <a:lnTo>
                    <a:pt x="13223" y="1715"/>
                  </a:lnTo>
                  <a:lnTo>
                    <a:pt x="13555" y="1660"/>
                  </a:lnTo>
                  <a:lnTo>
                    <a:pt x="13887" y="1715"/>
                  </a:lnTo>
                  <a:lnTo>
                    <a:pt x="14219" y="1826"/>
                  </a:lnTo>
                  <a:lnTo>
                    <a:pt x="10844" y="5201"/>
                  </a:lnTo>
                  <a:lnTo>
                    <a:pt x="2103" y="13942"/>
                  </a:lnTo>
                  <a:lnTo>
                    <a:pt x="1937" y="14163"/>
                  </a:lnTo>
                  <a:lnTo>
                    <a:pt x="56" y="18534"/>
                  </a:lnTo>
                  <a:lnTo>
                    <a:pt x="1" y="18755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419"/>
                  </a:lnTo>
                  <a:lnTo>
                    <a:pt x="498" y="19585"/>
                  </a:lnTo>
                  <a:lnTo>
                    <a:pt x="775" y="19640"/>
                  </a:lnTo>
                  <a:lnTo>
                    <a:pt x="1052" y="19585"/>
                  </a:lnTo>
                  <a:lnTo>
                    <a:pt x="5422" y="17704"/>
                  </a:lnTo>
                  <a:lnTo>
                    <a:pt x="5478" y="17649"/>
                  </a:lnTo>
                  <a:lnTo>
                    <a:pt x="5699" y="17538"/>
                  </a:lnTo>
                  <a:lnTo>
                    <a:pt x="14440" y="8797"/>
                  </a:lnTo>
                  <a:lnTo>
                    <a:pt x="19419" y="3818"/>
                  </a:lnTo>
                  <a:lnTo>
                    <a:pt x="19585" y="3541"/>
                  </a:lnTo>
                  <a:lnTo>
                    <a:pt x="19641" y="3264"/>
                  </a:lnTo>
                  <a:lnTo>
                    <a:pt x="19585" y="2932"/>
                  </a:lnTo>
                  <a:lnTo>
                    <a:pt x="19419" y="2711"/>
                  </a:lnTo>
                  <a:lnTo>
                    <a:pt x="16930" y="222"/>
                  </a:lnTo>
                  <a:lnTo>
                    <a:pt x="16653" y="56"/>
                  </a:lnTo>
                  <a:lnTo>
                    <a:pt x="1637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 rot="-4905368">
              <a:off x="47576" y="2593779"/>
              <a:ext cx="248366" cy="248355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-54609" y="3124075"/>
              <a:ext cx="252291" cy="230173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 rot="5756751">
              <a:off x="4508674" y="4992510"/>
              <a:ext cx="264659" cy="215237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 rot="-1642964">
              <a:off x="488128" y="3297298"/>
              <a:ext cx="173597" cy="256811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-61521" y="4642800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 rot="1616468">
              <a:off x="791230" y="3789388"/>
              <a:ext cx="174274" cy="256851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 rot="1887299">
              <a:off x="95348" y="4976446"/>
              <a:ext cx="152799" cy="256827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 rot="-2424101">
              <a:off x="4037757" y="5015696"/>
              <a:ext cx="194427" cy="256846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 rot="5074100">
              <a:off x="1795003" y="4894752"/>
              <a:ext cx="205485" cy="256199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3590072" y="4782944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467327" y="4812897"/>
              <a:ext cx="215224" cy="236037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965493" y="5007315"/>
              <a:ext cx="256839" cy="195080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 rot="1404782">
              <a:off x="1757253" y="4478796"/>
              <a:ext cx="256843" cy="194424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 rot="-2889356">
              <a:off x="42222" y="3695880"/>
              <a:ext cx="215219" cy="256834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1325653" y="4689868"/>
              <a:ext cx="246438" cy="241244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 rot="3891786">
              <a:off x="747980" y="4447574"/>
              <a:ext cx="256852" cy="256852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 rot="10546735">
              <a:off x="2333495" y="4819538"/>
              <a:ext cx="256826" cy="256826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4205" y="11010"/>
                  </a:moveTo>
                  <a:lnTo>
                    <a:pt x="10844" y="17649"/>
                  </a:lnTo>
                  <a:lnTo>
                    <a:pt x="4205" y="17649"/>
                  </a:lnTo>
                  <a:lnTo>
                    <a:pt x="4205" y="11010"/>
                  </a:lnTo>
                  <a:close/>
                  <a:moveTo>
                    <a:pt x="3320" y="8410"/>
                  </a:moveTo>
                  <a:lnTo>
                    <a:pt x="3098" y="8465"/>
                  </a:lnTo>
                  <a:lnTo>
                    <a:pt x="2932" y="8576"/>
                  </a:lnTo>
                  <a:lnTo>
                    <a:pt x="2767" y="8742"/>
                  </a:lnTo>
                  <a:lnTo>
                    <a:pt x="2656" y="8908"/>
                  </a:lnTo>
                  <a:lnTo>
                    <a:pt x="2656" y="9129"/>
                  </a:lnTo>
                  <a:lnTo>
                    <a:pt x="2656" y="18424"/>
                  </a:lnTo>
                  <a:lnTo>
                    <a:pt x="2711" y="18700"/>
                  </a:lnTo>
                  <a:lnTo>
                    <a:pt x="2877" y="18977"/>
                  </a:lnTo>
                  <a:lnTo>
                    <a:pt x="3098" y="19143"/>
                  </a:lnTo>
                  <a:lnTo>
                    <a:pt x="3430" y="19198"/>
                  </a:lnTo>
                  <a:lnTo>
                    <a:pt x="12670" y="19198"/>
                  </a:lnTo>
                  <a:lnTo>
                    <a:pt x="12891" y="19143"/>
                  </a:lnTo>
                  <a:lnTo>
                    <a:pt x="13112" y="19088"/>
                  </a:lnTo>
                  <a:lnTo>
                    <a:pt x="13278" y="18922"/>
                  </a:lnTo>
                  <a:lnTo>
                    <a:pt x="13389" y="18700"/>
                  </a:lnTo>
                  <a:lnTo>
                    <a:pt x="13444" y="18479"/>
                  </a:lnTo>
                  <a:lnTo>
                    <a:pt x="13444" y="18258"/>
                  </a:lnTo>
                  <a:lnTo>
                    <a:pt x="13389" y="18036"/>
                  </a:lnTo>
                  <a:lnTo>
                    <a:pt x="13223" y="17870"/>
                  </a:lnTo>
                  <a:lnTo>
                    <a:pt x="3984" y="8631"/>
                  </a:lnTo>
                  <a:lnTo>
                    <a:pt x="3762" y="8465"/>
                  </a:lnTo>
                  <a:lnTo>
                    <a:pt x="3596" y="8410"/>
                  </a:lnTo>
                  <a:close/>
                  <a:moveTo>
                    <a:pt x="1549" y="2656"/>
                  </a:moveTo>
                  <a:lnTo>
                    <a:pt x="3209" y="4316"/>
                  </a:lnTo>
                  <a:lnTo>
                    <a:pt x="2877" y="4648"/>
                  </a:lnTo>
                  <a:lnTo>
                    <a:pt x="2711" y="4869"/>
                  </a:lnTo>
                  <a:lnTo>
                    <a:pt x="2656" y="5201"/>
                  </a:lnTo>
                  <a:lnTo>
                    <a:pt x="2711" y="5478"/>
                  </a:lnTo>
                  <a:lnTo>
                    <a:pt x="2877" y="5754"/>
                  </a:lnTo>
                  <a:lnTo>
                    <a:pt x="3154" y="5920"/>
                  </a:lnTo>
                  <a:lnTo>
                    <a:pt x="3430" y="5976"/>
                  </a:lnTo>
                  <a:lnTo>
                    <a:pt x="3707" y="5920"/>
                  </a:lnTo>
                  <a:lnTo>
                    <a:pt x="3984" y="5754"/>
                  </a:lnTo>
                  <a:lnTo>
                    <a:pt x="4316" y="5367"/>
                  </a:lnTo>
                  <a:lnTo>
                    <a:pt x="5422" y="6529"/>
                  </a:lnTo>
                  <a:lnTo>
                    <a:pt x="5090" y="6861"/>
                  </a:lnTo>
                  <a:lnTo>
                    <a:pt x="4924" y="7082"/>
                  </a:lnTo>
                  <a:lnTo>
                    <a:pt x="4869" y="7414"/>
                  </a:lnTo>
                  <a:lnTo>
                    <a:pt x="4924" y="7691"/>
                  </a:lnTo>
                  <a:lnTo>
                    <a:pt x="5090" y="7912"/>
                  </a:lnTo>
                  <a:lnTo>
                    <a:pt x="5311" y="8133"/>
                  </a:lnTo>
                  <a:lnTo>
                    <a:pt x="5643" y="8189"/>
                  </a:lnTo>
                  <a:lnTo>
                    <a:pt x="5920" y="8133"/>
                  </a:lnTo>
                  <a:lnTo>
                    <a:pt x="6197" y="7912"/>
                  </a:lnTo>
                  <a:lnTo>
                    <a:pt x="6529" y="7580"/>
                  </a:lnTo>
                  <a:lnTo>
                    <a:pt x="7635" y="8742"/>
                  </a:lnTo>
                  <a:lnTo>
                    <a:pt x="7303" y="9074"/>
                  </a:lnTo>
                  <a:lnTo>
                    <a:pt x="7137" y="9295"/>
                  </a:lnTo>
                  <a:lnTo>
                    <a:pt x="7082" y="9572"/>
                  </a:lnTo>
                  <a:lnTo>
                    <a:pt x="7137" y="9904"/>
                  </a:lnTo>
                  <a:lnTo>
                    <a:pt x="7303" y="10125"/>
                  </a:lnTo>
                  <a:lnTo>
                    <a:pt x="7524" y="10291"/>
                  </a:lnTo>
                  <a:lnTo>
                    <a:pt x="7856" y="10346"/>
                  </a:lnTo>
                  <a:lnTo>
                    <a:pt x="8133" y="10291"/>
                  </a:lnTo>
                  <a:lnTo>
                    <a:pt x="8354" y="10125"/>
                  </a:lnTo>
                  <a:lnTo>
                    <a:pt x="8742" y="9793"/>
                  </a:lnTo>
                  <a:lnTo>
                    <a:pt x="9848" y="10900"/>
                  </a:lnTo>
                  <a:lnTo>
                    <a:pt x="9516" y="11232"/>
                  </a:lnTo>
                  <a:lnTo>
                    <a:pt x="9350" y="11508"/>
                  </a:lnTo>
                  <a:lnTo>
                    <a:pt x="9239" y="11785"/>
                  </a:lnTo>
                  <a:lnTo>
                    <a:pt x="9350" y="12117"/>
                  </a:lnTo>
                  <a:lnTo>
                    <a:pt x="9516" y="12338"/>
                  </a:lnTo>
                  <a:lnTo>
                    <a:pt x="9737" y="12504"/>
                  </a:lnTo>
                  <a:lnTo>
                    <a:pt x="10014" y="12559"/>
                  </a:lnTo>
                  <a:lnTo>
                    <a:pt x="10346" y="12504"/>
                  </a:lnTo>
                  <a:lnTo>
                    <a:pt x="10567" y="12338"/>
                  </a:lnTo>
                  <a:lnTo>
                    <a:pt x="10899" y="12006"/>
                  </a:lnTo>
                  <a:lnTo>
                    <a:pt x="12061" y="13113"/>
                  </a:lnTo>
                  <a:lnTo>
                    <a:pt x="11674" y="13445"/>
                  </a:lnTo>
                  <a:lnTo>
                    <a:pt x="11508" y="13721"/>
                  </a:lnTo>
                  <a:lnTo>
                    <a:pt x="11452" y="13998"/>
                  </a:lnTo>
                  <a:lnTo>
                    <a:pt x="11508" y="14330"/>
                  </a:lnTo>
                  <a:lnTo>
                    <a:pt x="11674" y="14551"/>
                  </a:lnTo>
                  <a:lnTo>
                    <a:pt x="11950" y="14717"/>
                  </a:lnTo>
                  <a:lnTo>
                    <a:pt x="12227" y="14772"/>
                  </a:lnTo>
                  <a:lnTo>
                    <a:pt x="12559" y="14717"/>
                  </a:lnTo>
                  <a:lnTo>
                    <a:pt x="12780" y="14551"/>
                  </a:lnTo>
                  <a:lnTo>
                    <a:pt x="13112" y="14219"/>
                  </a:lnTo>
                  <a:lnTo>
                    <a:pt x="14219" y="15326"/>
                  </a:lnTo>
                  <a:lnTo>
                    <a:pt x="13887" y="15657"/>
                  </a:lnTo>
                  <a:lnTo>
                    <a:pt x="13721" y="15934"/>
                  </a:lnTo>
                  <a:lnTo>
                    <a:pt x="13665" y="16211"/>
                  </a:lnTo>
                  <a:lnTo>
                    <a:pt x="13721" y="16487"/>
                  </a:lnTo>
                  <a:lnTo>
                    <a:pt x="13887" y="16764"/>
                  </a:lnTo>
                  <a:lnTo>
                    <a:pt x="14163" y="16930"/>
                  </a:lnTo>
                  <a:lnTo>
                    <a:pt x="14440" y="16985"/>
                  </a:lnTo>
                  <a:lnTo>
                    <a:pt x="14717" y="16930"/>
                  </a:lnTo>
                  <a:lnTo>
                    <a:pt x="14993" y="16764"/>
                  </a:lnTo>
                  <a:lnTo>
                    <a:pt x="15325" y="16432"/>
                  </a:lnTo>
                  <a:lnTo>
                    <a:pt x="16432" y="17538"/>
                  </a:lnTo>
                  <a:lnTo>
                    <a:pt x="16100" y="17870"/>
                  </a:lnTo>
                  <a:lnTo>
                    <a:pt x="15934" y="18147"/>
                  </a:lnTo>
                  <a:lnTo>
                    <a:pt x="15878" y="18424"/>
                  </a:lnTo>
                  <a:lnTo>
                    <a:pt x="15934" y="18700"/>
                  </a:lnTo>
                  <a:lnTo>
                    <a:pt x="16100" y="18977"/>
                  </a:lnTo>
                  <a:lnTo>
                    <a:pt x="16376" y="19143"/>
                  </a:lnTo>
                  <a:lnTo>
                    <a:pt x="16653" y="19198"/>
                  </a:lnTo>
                  <a:lnTo>
                    <a:pt x="16930" y="19143"/>
                  </a:lnTo>
                  <a:lnTo>
                    <a:pt x="17206" y="18977"/>
                  </a:lnTo>
                  <a:lnTo>
                    <a:pt x="17538" y="18645"/>
                  </a:lnTo>
                  <a:lnTo>
                    <a:pt x="19198" y="20305"/>
                  </a:lnTo>
                  <a:lnTo>
                    <a:pt x="1549" y="20305"/>
                  </a:lnTo>
                  <a:lnTo>
                    <a:pt x="1549" y="2656"/>
                  </a:lnTo>
                  <a:close/>
                  <a:moveTo>
                    <a:pt x="720" y="1"/>
                  </a:moveTo>
                  <a:lnTo>
                    <a:pt x="498" y="56"/>
                  </a:lnTo>
                  <a:lnTo>
                    <a:pt x="277" y="167"/>
                  </a:lnTo>
                  <a:lnTo>
                    <a:pt x="111" y="333"/>
                  </a:lnTo>
                  <a:lnTo>
                    <a:pt x="56" y="554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21079" y="21854"/>
                  </a:lnTo>
                  <a:lnTo>
                    <a:pt x="21300" y="21798"/>
                  </a:lnTo>
                  <a:lnTo>
                    <a:pt x="21521" y="21743"/>
                  </a:lnTo>
                  <a:lnTo>
                    <a:pt x="21687" y="21577"/>
                  </a:lnTo>
                  <a:lnTo>
                    <a:pt x="21798" y="21356"/>
                  </a:lnTo>
                  <a:lnTo>
                    <a:pt x="21853" y="21135"/>
                  </a:lnTo>
                  <a:lnTo>
                    <a:pt x="21853" y="20913"/>
                  </a:lnTo>
                  <a:lnTo>
                    <a:pt x="21743" y="20692"/>
                  </a:lnTo>
                  <a:lnTo>
                    <a:pt x="21632" y="20526"/>
                  </a:lnTo>
                  <a:lnTo>
                    <a:pt x="1328" y="222"/>
                  </a:lnTo>
                  <a:lnTo>
                    <a:pt x="1107" y="11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 rot="1345434">
              <a:off x="2851762" y="5016040"/>
              <a:ext cx="256807" cy="256161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 rot="-1610580">
              <a:off x="97613" y="4374451"/>
              <a:ext cx="256873" cy="163875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 rot="-1646234">
              <a:off x="1204270" y="4206459"/>
              <a:ext cx="184658" cy="256826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 rot="3799883">
              <a:off x="8874076" y="2381618"/>
              <a:ext cx="248395" cy="248384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 rot="8331321">
              <a:off x="8990974" y="3105466"/>
              <a:ext cx="252284" cy="230167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 rot="-4393353">
              <a:off x="9003600" y="4587778"/>
              <a:ext cx="264649" cy="215229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 rot="-1905983">
              <a:off x="8108013" y="3661290"/>
              <a:ext cx="256852" cy="173628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7798113" y="4971731"/>
              <a:ext cx="173608" cy="256827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 rot="-2337863">
              <a:off x="8487784" y="4566973"/>
              <a:ext cx="121596" cy="256825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 rot="5048341">
              <a:off x="8701221" y="2754451"/>
              <a:ext cx="174250" cy="256816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 rot="9113199">
              <a:off x="6948340" y="4591271"/>
              <a:ext cx="152793" cy="256817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 rot="3439445">
              <a:off x="7420819" y="4599991"/>
              <a:ext cx="194421" cy="256839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 rot="729362">
              <a:off x="6158941" y="4795522"/>
              <a:ext cx="205499" cy="256215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 rot="6577114">
              <a:off x="5012602" y="-138481"/>
              <a:ext cx="256775" cy="256775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 rot="9704310">
              <a:off x="9028318" y="3764788"/>
              <a:ext cx="215212" cy="236025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 rot="3979180">
              <a:off x="6697263" y="4971730"/>
              <a:ext cx="194414" cy="256828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8330018" y="5007315"/>
              <a:ext cx="256839" cy="195080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 rot="2419421">
              <a:off x="7180708" y="5046918"/>
              <a:ext cx="256836" cy="194419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 rot="-4139587">
              <a:off x="5167220" y="4895748"/>
              <a:ext cx="215196" cy="256806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 rot="-9294082">
              <a:off x="8608927" y="3639699"/>
              <a:ext cx="246431" cy="241236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 rot="9313696">
              <a:off x="8792435" y="4260786"/>
              <a:ext cx="256873" cy="256873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709170" y="4980149"/>
              <a:ext cx="184667" cy="256839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  <a:noFill/>
          <a:ln>
            <a:noFill/>
          </a:ln>
          <a:effectLst>
            <a:outerShdw blurRad="42863" dist="19050" dir="5400000" algn="bl" rotWithShape="0">
              <a:srgbClr val="003290">
                <a:alpha val="20000"/>
              </a:srgbClr>
            </a:outerShdw>
          </a:effectLst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body" idx="1"/>
          </p:nvPr>
        </p:nvSpPr>
        <p:spPr>
          <a:xfrm>
            <a:off x="1114425" y="1316095"/>
            <a:ext cx="6915300" cy="3303600"/>
          </a:xfrm>
          <a:prstGeom prst="rect">
            <a:avLst/>
          </a:prstGeom>
          <a:noFill/>
          <a:ln>
            <a:noFill/>
          </a:ln>
          <a:effectLst>
            <a:outerShdw blurRad="42863" dist="19050" dir="5400000" algn="bl" rotWithShape="0">
              <a:srgbClr val="00329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97" name="Google Shape;97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emf"/><Relationship Id="rId5" Type="http://schemas.openxmlformats.org/officeDocument/2006/relationships/image" Target="../media/image11.jp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>
            <a:spLocks noGrp="1"/>
          </p:cNvSpPr>
          <p:nvPr>
            <p:ph type="ctrTitle"/>
          </p:nvPr>
        </p:nvSpPr>
        <p:spPr>
          <a:xfrm>
            <a:off x="1638300" y="1991825"/>
            <a:ext cx="58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AI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7A16-AC12-0C46-9279-DF0106484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Unsupervised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B1DE82-F915-BB45-B523-07F00E0695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E6D94-8B7F-F84B-B973-00D0ACE2D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936" y="1660110"/>
            <a:ext cx="3814278" cy="277274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11CE04-92B2-284F-A4B9-2E8C926B4140}"/>
              </a:ext>
            </a:extLst>
          </p:cNvPr>
          <p:cNvCxnSpPr>
            <a:cxnSpLocks/>
          </p:cNvCxnSpPr>
          <p:nvPr/>
        </p:nvCxnSpPr>
        <p:spPr>
          <a:xfrm>
            <a:off x="3753293" y="1956391"/>
            <a:ext cx="2286000" cy="2126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43B1A53E-B1F5-554E-83ED-73617B8109B4}"/>
              </a:ext>
            </a:extLst>
          </p:cNvPr>
          <p:cNvSpPr/>
          <p:nvPr/>
        </p:nvSpPr>
        <p:spPr>
          <a:xfrm>
            <a:off x="3848986" y="3046480"/>
            <a:ext cx="648586" cy="632385"/>
          </a:xfrm>
          <a:prstGeom prst="ellipse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E94DD7-FCDE-054B-BDD5-2665DDD0EE92}"/>
              </a:ext>
            </a:extLst>
          </p:cNvPr>
          <p:cNvSpPr/>
          <p:nvPr/>
        </p:nvSpPr>
        <p:spPr>
          <a:xfrm>
            <a:off x="3848986" y="3046480"/>
            <a:ext cx="723089" cy="63238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035DE02-519D-3445-8C88-5660DB036766}"/>
              </a:ext>
            </a:extLst>
          </p:cNvPr>
          <p:cNvSpPr/>
          <p:nvPr/>
        </p:nvSpPr>
        <p:spPr>
          <a:xfrm>
            <a:off x="4896293" y="2349795"/>
            <a:ext cx="696433" cy="5635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EE93-9855-B047-B8C8-62DC6F7F3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5" y="166989"/>
            <a:ext cx="6915300" cy="746400"/>
          </a:xfrm>
        </p:spPr>
        <p:txBody>
          <a:bodyPr/>
          <a:lstStyle/>
          <a:p>
            <a:r>
              <a:rPr lang="en-US" sz="2500" dirty="0"/>
              <a:t>Structure Of The Lectures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1092849-D888-AB40-BB31-7E102577E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9642546"/>
              </p:ext>
            </p:extLst>
          </p:nvPr>
        </p:nvGraphicFramePr>
        <p:xfrm>
          <a:off x="1114425" y="1316095"/>
          <a:ext cx="6915300" cy="330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0DD7A-605D-9E42-8882-FFC82213C6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327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87" name="Google Shape;387;p33"/>
          <p:cNvSpPr txBox="1">
            <a:spLocks noGrp="1"/>
          </p:cNvSpPr>
          <p:nvPr>
            <p:ph type="ctrTitle" idx="4294967295"/>
          </p:nvPr>
        </p:nvSpPr>
        <p:spPr>
          <a:xfrm>
            <a:off x="1275150" y="2152650"/>
            <a:ext cx="6593700" cy="7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Thanks!</a:t>
            </a:r>
            <a:endParaRPr sz="4800" dirty="0"/>
          </a:p>
        </p:txBody>
      </p:sp>
      <p:sp>
        <p:nvSpPr>
          <p:cNvPr id="388" name="Google Shape;388;p33"/>
          <p:cNvSpPr txBox="1">
            <a:spLocks noGrp="1"/>
          </p:cNvSpPr>
          <p:nvPr>
            <p:ph type="subTitle" idx="4294967295"/>
          </p:nvPr>
        </p:nvSpPr>
        <p:spPr>
          <a:xfrm>
            <a:off x="1275150" y="2880076"/>
            <a:ext cx="6593700" cy="16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Any questions?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Harker AI Club 2018</a:t>
            </a:r>
            <a:endParaRPr dirty="0"/>
          </a:p>
        </p:txBody>
      </p:sp>
      <p:grpSp>
        <p:nvGrpSpPr>
          <p:cNvPr id="389" name="Google Shape;389;p33"/>
          <p:cNvGrpSpPr/>
          <p:nvPr/>
        </p:nvGrpSpPr>
        <p:grpSpPr>
          <a:xfrm>
            <a:off x="4080265" y="875670"/>
            <a:ext cx="983454" cy="925239"/>
            <a:chOff x="5972700" y="2330200"/>
            <a:chExt cx="411625" cy="387275"/>
          </a:xfrm>
        </p:grpSpPr>
        <p:sp>
          <p:nvSpPr>
            <p:cNvPr id="390" name="Google Shape;390;p3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329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329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6A135E-65B9-634C-807B-5060AD5E3C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360604-6959-6441-8C63-AAAFA5E9F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25" y="530617"/>
            <a:ext cx="2599773" cy="15765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530695-17FE-F545-8073-4E556D58E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98" y="698848"/>
            <a:ext cx="1952546" cy="17466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A43E47-CEAB-1443-B7D6-A298AFB1F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4512" y="2998382"/>
            <a:ext cx="5453859" cy="184652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670E2B-13EE-4C4C-A6C3-DE8781C3C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7441" y="859636"/>
            <a:ext cx="3048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05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E6BF-2714-6342-852D-255FEE1AB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350" y="0"/>
            <a:ext cx="6915300" cy="746400"/>
          </a:xfrm>
        </p:spPr>
        <p:txBody>
          <a:bodyPr/>
          <a:lstStyle/>
          <a:p>
            <a:r>
              <a:rPr lang="en-US" sz="3000" dirty="0"/>
              <a:t>Moore’s Law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9122BE-ACB5-354E-8BF2-4AE6EC0BB7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C376F7-C161-5443-B56C-051BB59A3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491" y="914400"/>
            <a:ext cx="7671018" cy="422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230F1D-3B2C-4241-A7F5-BF85753D6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529" y="1149202"/>
            <a:ext cx="616617" cy="4022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AD6B1E-3D97-614E-BC6A-FA76F0059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8647" y="1719467"/>
            <a:ext cx="464116" cy="42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2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7B345-8A7B-B441-A717-2D19B279C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Scope of Moore’s Law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FF6DF-CAA5-D942-803C-427A46B1F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8707" y="1352550"/>
            <a:ext cx="3647168" cy="3133800"/>
          </a:xfrm>
        </p:spPr>
        <p:txBody>
          <a:bodyPr/>
          <a:lstStyle/>
          <a:p>
            <a:pPr marL="101600" indent="0">
              <a:buNone/>
            </a:pPr>
            <a:r>
              <a:rPr lang="en-US" dirty="0"/>
              <a:t>1997 Deep Blue vs Gary Kasparov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991BA-A21B-7643-B688-0CC136EFC8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76E298-E6CF-1E46-8A18-D4C281944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707" y="2083980"/>
            <a:ext cx="3647168" cy="2105247"/>
          </a:xfrm>
          <a:prstGeom prst="rect">
            <a:avLst/>
          </a:prstGeom>
        </p:spPr>
      </p:pic>
      <p:pic>
        <p:nvPicPr>
          <p:cNvPr id="9" name="Graphic 8" descr="Line Arrow: Straight">
            <a:extLst>
              <a:ext uri="{FF2B5EF4-FFF2-40B4-BE49-F238E27FC236}">
                <a16:creationId xmlns:a16="http://schemas.microsoft.com/office/drawing/2014/main" id="{5900C85A-9DD0-724B-9895-6F2C36F09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4667693" y="2462250"/>
            <a:ext cx="914400" cy="91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4FE28C-9E66-EA44-AE48-67ED445EB7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7382" y="1352549"/>
            <a:ext cx="2830919" cy="34541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0BFD11-0419-264E-BEC3-76D1161EB0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8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C75075-E42C-C144-8FEC-99746FF7E7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900A8E-1B07-8543-8607-A55FD442D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51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4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D760-677C-1449-9374-D4BC15C1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18" y="136251"/>
            <a:ext cx="6915300" cy="746400"/>
          </a:xfrm>
        </p:spPr>
        <p:txBody>
          <a:bodyPr/>
          <a:lstStyle/>
          <a:p>
            <a:r>
              <a:rPr lang="en-US" sz="3000" dirty="0"/>
              <a:t>Breaking Down AI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106A5E-2119-6844-BD85-B08B3AABFA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30AEC9A-6006-EB49-88AD-325A766798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2768671"/>
              </p:ext>
            </p:extLst>
          </p:nvPr>
        </p:nvGraphicFramePr>
        <p:xfrm>
          <a:off x="0" y="882651"/>
          <a:ext cx="910548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871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9198B6-1ECF-F44C-B541-536804EC2C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/>
              <a:t>“Field of study that gives computers the ability to learn without being explicitly programmed”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- Arthur Samuel 1959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1A46D4-6593-D549-8A0E-FD93102E2F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0129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7AB28-7A0B-7041-B856-C86D59B16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092" y="20449"/>
            <a:ext cx="6915300" cy="746400"/>
          </a:xfrm>
        </p:spPr>
        <p:txBody>
          <a:bodyPr/>
          <a:lstStyle/>
          <a:p>
            <a:r>
              <a:rPr lang="en-US" sz="3000" dirty="0"/>
              <a:t>How We Do ML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CA6EE0-FFDC-5245-82DE-9F68B95E35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CF3C91A-E183-0B45-A82F-E25FE0CA52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1462073"/>
              </p:ext>
            </p:extLst>
          </p:nvPr>
        </p:nvGraphicFramePr>
        <p:xfrm>
          <a:off x="446566" y="571648"/>
          <a:ext cx="9016409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5820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58AB-CB6B-424D-9774-8C94B961A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Supervised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705B2C-59CB-D940-849F-B92BDC31CC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5723AA-4FD3-1F4C-A50F-8611463CB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" y="1104775"/>
            <a:ext cx="2286000" cy="40386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85FD90-B3B6-FE4F-8AD9-F9603663D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150" y="1104775"/>
            <a:ext cx="6857850" cy="406057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2ED82F-E7DF-0C45-8F58-84256F0ECEBE}"/>
              </a:ext>
            </a:extLst>
          </p:cNvPr>
          <p:cNvCxnSpPr/>
          <p:nvPr/>
        </p:nvCxnSpPr>
        <p:spPr>
          <a:xfrm flipV="1">
            <a:off x="3368842" y="1804737"/>
            <a:ext cx="5390147" cy="2310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11F41109-2C61-4C45-BB74-224964A632D0}"/>
              </a:ext>
            </a:extLst>
          </p:cNvPr>
          <p:cNvSpPr/>
          <p:nvPr/>
        </p:nvSpPr>
        <p:spPr>
          <a:xfrm>
            <a:off x="3478696" y="1572535"/>
            <a:ext cx="4790661" cy="2780804"/>
          </a:xfrm>
          <a:custGeom>
            <a:avLst/>
            <a:gdLst>
              <a:gd name="connsiteX0" fmla="*/ 0 w 4790661"/>
              <a:gd name="connsiteY0" fmla="*/ 2780804 h 2780804"/>
              <a:gd name="connsiteX1" fmla="*/ 377687 w 4790661"/>
              <a:gd name="connsiteY1" fmla="*/ 1747135 h 2780804"/>
              <a:gd name="connsiteX2" fmla="*/ 1490869 w 4790661"/>
              <a:gd name="connsiteY2" fmla="*/ 713465 h 2780804"/>
              <a:gd name="connsiteX3" fmla="*/ 2365513 w 4790661"/>
              <a:gd name="connsiteY3" fmla="*/ 355656 h 2780804"/>
              <a:gd name="connsiteX4" fmla="*/ 3896139 w 4790661"/>
              <a:gd name="connsiteY4" fmla="*/ 136995 h 2780804"/>
              <a:gd name="connsiteX5" fmla="*/ 4790661 w 4790661"/>
              <a:gd name="connsiteY5" fmla="*/ 117117 h 278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0661" h="2780804">
                <a:moveTo>
                  <a:pt x="0" y="2780804"/>
                </a:moveTo>
                <a:cubicBezTo>
                  <a:pt x="64604" y="2436247"/>
                  <a:pt x="129209" y="2091691"/>
                  <a:pt x="377687" y="1747135"/>
                </a:cubicBezTo>
                <a:cubicBezTo>
                  <a:pt x="626165" y="1402579"/>
                  <a:pt x="1159565" y="945378"/>
                  <a:pt x="1490869" y="713465"/>
                </a:cubicBezTo>
                <a:cubicBezTo>
                  <a:pt x="1822173" y="481552"/>
                  <a:pt x="1964635" y="451734"/>
                  <a:pt x="2365513" y="355656"/>
                </a:cubicBezTo>
                <a:cubicBezTo>
                  <a:pt x="2766391" y="259578"/>
                  <a:pt x="3491948" y="176751"/>
                  <a:pt x="3896139" y="136995"/>
                </a:cubicBezTo>
                <a:cubicBezTo>
                  <a:pt x="4300330" y="97239"/>
                  <a:pt x="4605131" y="-137987"/>
                  <a:pt x="4790661" y="11711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6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theme1.xml><?xml version="1.0" encoding="utf-8"?>
<a:theme xmlns:a="http://schemas.openxmlformats.org/drawingml/2006/main" name="Yor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111</Words>
  <Application>Microsoft Macintosh PowerPoint</Application>
  <PresentationFormat>On-screen Show (16:9)</PresentationFormat>
  <Paragraphs>45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 Slab Light</vt:lpstr>
      <vt:lpstr>Roboto Slab</vt:lpstr>
      <vt:lpstr>Abel</vt:lpstr>
      <vt:lpstr>Arial</vt:lpstr>
      <vt:lpstr>York template</vt:lpstr>
      <vt:lpstr>Introduction to AI</vt:lpstr>
      <vt:lpstr>PowerPoint Presentation</vt:lpstr>
      <vt:lpstr>Moore’s Law</vt:lpstr>
      <vt:lpstr>The Scope of Moore’s Law</vt:lpstr>
      <vt:lpstr>PowerPoint Presentation</vt:lpstr>
      <vt:lpstr>Breaking Down AI</vt:lpstr>
      <vt:lpstr>PowerPoint Presentation</vt:lpstr>
      <vt:lpstr>How We Do ML</vt:lpstr>
      <vt:lpstr>Supervised Learning</vt:lpstr>
      <vt:lpstr>Unsupervised Learning</vt:lpstr>
      <vt:lpstr>Structure Of The Lectures</vt:lpstr>
      <vt:lpstr>Thanks!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AI</dc:title>
  <cp:lastModifiedBy>20ArjunAkkiraju</cp:lastModifiedBy>
  <cp:revision>16</cp:revision>
  <dcterms:modified xsi:type="dcterms:W3CDTF">2018-09-15T20:59:15Z</dcterms:modified>
</cp:coreProperties>
</file>